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6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889" y="6743700"/>
            <a:ext cx="9135110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1469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7720" y="15240"/>
            <a:ext cx="752855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B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5FA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5FA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5FA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87960" y="0"/>
            <a:ext cx="1762760" cy="894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413000" y="1202689"/>
            <a:ext cx="4867909" cy="3648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4645" y="95250"/>
            <a:ext cx="593470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5FA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719" y="1471930"/>
            <a:ext cx="7915275" cy="443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28" Type="http://schemas.openxmlformats.org/officeDocument/2006/relationships/image" Target="../media/image4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34" Type="http://schemas.openxmlformats.org/officeDocument/2006/relationships/image" Target="../media/image108.png"/><Relationship Id="rId35" Type="http://schemas.openxmlformats.org/officeDocument/2006/relationships/image" Target="../media/image109.png"/><Relationship Id="rId36" Type="http://schemas.openxmlformats.org/officeDocument/2006/relationships/image" Target="../media/image110.png"/><Relationship Id="rId37" Type="http://schemas.openxmlformats.org/officeDocument/2006/relationships/image" Target="../media/image111.png"/><Relationship Id="rId38" Type="http://schemas.openxmlformats.org/officeDocument/2006/relationships/image" Target="../media/image112.png"/><Relationship Id="rId39" Type="http://schemas.openxmlformats.org/officeDocument/2006/relationships/image" Target="../media/image113.png"/><Relationship Id="rId40" Type="http://schemas.openxmlformats.org/officeDocument/2006/relationships/image" Target="../media/image1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18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330" y="2260600"/>
            <a:ext cx="6853555" cy="9385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920875" marR="5080" indent="-1908810">
              <a:lnSpc>
                <a:spcPts val="3590"/>
              </a:lnSpc>
              <a:spcBef>
                <a:spcPts val="225"/>
              </a:spcBef>
            </a:pPr>
            <a:r>
              <a:rPr dirty="0" sz="3000" spc="-5" b="1">
                <a:solidFill>
                  <a:srgbClr val="FF0000"/>
                </a:solidFill>
                <a:latin typeface="Times New Roman"/>
                <a:cs typeface="Times New Roman"/>
              </a:rPr>
              <a:t>GIẢI PHÁP </a:t>
            </a:r>
            <a:r>
              <a:rPr dirty="0" sz="3000" spc="-10" b="1">
                <a:solidFill>
                  <a:srgbClr val="FF0000"/>
                </a:solidFill>
                <a:latin typeface="Times New Roman"/>
                <a:cs typeface="Times New Roman"/>
              </a:rPr>
              <a:t>TỔNG </a:t>
            </a:r>
            <a:r>
              <a:rPr dirty="0" sz="3000" b="1">
                <a:solidFill>
                  <a:srgbClr val="FF0000"/>
                </a:solidFill>
                <a:latin typeface="Times New Roman"/>
                <a:cs typeface="Times New Roman"/>
              </a:rPr>
              <a:t>ĐÀI </a:t>
            </a:r>
            <a:r>
              <a:rPr dirty="0" sz="3000" spc="-5" b="1">
                <a:solidFill>
                  <a:srgbClr val="FF0000"/>
                </a:solidFill>
                <a:latin typeface="Times New Roman"/>
                <a:cs typeface="Times New Roman"/>
              </a:rPr>
              <a:t>ẢO </a:t>
            </a:r>
            <a:r>
              <a:rPr dirty="0" sz="3000" b="1">
                <a:solidFill>
                  <a:srgbClr val="FF0000"/>
                </a:solidFill>
                <a:latin typeface="Times New Roman"/>
                <a:cs typeface="Times New Roman"/>
              </a:rPr>
              <a:t>DÀNH</a:t>
            </a:r>
            <a:r>
              <a:rPr dirty="0" sz="3000" spc="-2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0000"/>
                </a:solidFill>
                <a:latin typeface="Times New Roman"/>
                <a:cs typeface="Times New Roman"/>
              </a:rPr>
              <a:t>CHO  DOANH</a:t>
            </a:r>
            <a:r>
              <a:rPr dirty="0" sz="30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0000"/>
                </a:solidFill>
                <a:latin typeface="Times New Roman"/>
                <a:cs typeface="Times New Roman"/>
              </a:rPr>
              <a:t>NGHIỆP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1629" y="3990340"/>
            <a:ext cx="3785870" cy="124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24530" marR="5080" indent="-336550">
              <a:lnSpc>
                <a:spcPct val="150000"/>
              </a:lnSpc>
              <a:spcBef>
                <a:spcPts val="100"/>
              </a:spcBef>
            </a:pPr>
            <a:r>
              <a:rPr dirty="0" spc="-5"/>
              <a:t>TỔNG CÔNG </a:t>
            </a:r>
            <a:r>
              <a:rPr dirty="0" spc="-20"/>
              <a:t>TY </a:t>
            </a:r>
            <a:r>
              <a:rPr dirty="0" spc="-10"/>
              <a:t>VIỄN THÔNG</a:t>
            </a:r>
            <a:r>
              <a:rPr dirty="0" spc="-145"/>
              <a:t> </a:t>
            </a:r>
            <a:r>
              <a:rPr dirty="0" spc="-5"/>
              <a:t>MOBIFONE  CHI NHÁNH MOBIFONE ĐÀ NẴNG</a:t>
            </a:r>
            <a:r>
              <a:rPr dirty="0" spc="-20"/>
              <a:t> </a:t>
            </a:r>
            <a:r>
              <a:rPr dirty="0"/>
              <a:t>2</a:t>
            </a:r>
          </a:p>
        </p:txBody>
      </p:sp>
    </p:spTree>
  </p:cSld>
  <p:clrMapOvr>
    <a:masterClrMapping/>
  </p:clrMapOvr>
  <p:transition spd="fast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0240" y="601599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4" name="object 4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58750" y="1574800"/>
            <a:ext cx="1548130" cy="759460"/>
            <a:chOff x="158750" y="1574800"/>
            <a:chExt cx="1548130" cy="759460"/>
          </a:xfrm>
        </p:grpSpPr>
        <p:sp>
          <p:nvSpPr>
            <p:cNvPr id="7" name="object 7"/>
            <p:cNvSpPr/>
            <p:nvPr/>
          </p:nvSpPr>
          <p:spPr>
            <a:xfrm>
              <a:off x="158750" y="1574800"/>
              <a:ext cx="1548130" cy="759460"/>
            </a:xfrm>
            <a:custGeom>
              <a:avLst/>
              <a:gdLst/>
              <a:ahLst/>
              <a:cxnLst/>
              <a:rect l="l" t="t" r="r" b="b"/>
              <a:pathLst>
                <a:path w="1548130" h="759460">
                  <a:moveTo>
                    <a:pt x="1075690" y="0"/>
                  </a:moveTo>
                  <a:lnTo>
                    <a:pt x="250190" y="0"/>
                  </a:lnTo>
                  <a:lnTo>
                    <a:pt x="199695" y="4035"/>
                  </a:lnTo>
                  <a:lnTo>
                    <a:pt x="152697" y="15617"/>
                  </a:lnTo>
                  <a:lnTo>
                    <a:pt x="110194" y="33955"/>
                  </a:lnTo>
                  <a:lnTo>
                    <a:pt x="73183" y="58261"/>
                  </a:lnTo>
                  <a:lnTo>
                    <a:pt x="42661" y="87746"/>
                  </a:lnTo>
                  <a:lnTo>
                    <a:pt x="19625" y="121622"/>
                  </a:lnTo>
                  <a:lnTo>
                    <a:pt x="5072" y="159099"/>
                  </a:lnTo>
                  <a:lnTo>
                    <a:pt x="0" y="199389"/>
                  </a:lnTo>
                  <a:lnTo>
                    <a:pt x="0" y="560070"/>
                  </a:lnTo>
                  <a:lnTo>
                    <a:pt x="5072" y="600360"/>
                  </a:lnTo>
                  <a:lnTo>
                    <a:pt x="19625" y="637837"/>
                  </a:lnTo>
                  <a:lnTo>
                    <a:pt x="42661" y="671713"/>
                  </a:lnTo>
                  <a:lnTo>
                    <a:pt x="73183" y="701198"/>
                  </a:lnTo>
                  <a:lnTo>
                    <a:pt x="110194" y="725504"/>
                  </a:lnTo>
                  <a:lnTo>
                    <a:pt x="152697" y="743842"/>
                  </a:lnTo>
                  <a:lnTo>
                    <a:pt x="199695" y="755424"/>
                  </a:lnTo>
                  <a:lnTo>
                    <a:pt x="250190" y="759460"/>
                  </a:lnTo>
                  <a:lnTo>
                    <a:pt x="1075690" y="759460"/>
                  </a:lnTo>
                  <a:lnTo>
                    <a:pt x="1548130" y="379729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72210" y="1737360"/>
              <a:ext cx="163830" cy="372110"/>
            </a:xfrm>
            <a:custGeom>
              <a:avLst/>
              <a:gdLst/>
              <a:ahLst/>
              <a:cxnLst/>
              <a:rect l="l" t="t" r="r" b="b"/>
              <a:pathLst>
                <a:path w="163830" h="372110">
                  <a:moveTo>
                    <a:pt x="0" y="0"/>
                  </a:moveTo>
                  <a:lnTo>
                    <a:pt x="0" y="372110"/>
                  </a:lnTo>
                  <a:lnTo>
                    <a:pt x="16383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09220" y="3312159"/>
            <a:ext cx="1548130" cy="657860"/>
            <a:chOff x="109220" y="3312159"/>
            <a:chExt cx="1548130" cy="657860"/>
          </a:xfrm>
        </p:grpSpPr>
        <p:sp>
          <p:nvSpPr>
            <p:cNvPr id="10" name="object 10"/>
            <p:cNvSpPr/>
            <p:nvPr/>
          </p:nvSpPr>
          <p:spPr>
            <a:xfrm>
              <a:off x="109220" y="3312159"/>
              <a:ext cx="1548130" cy="657860"/>
            </a:xfrm>
            <a:custGeom>
              <a:avLst/>
              <a:gdLst/>
              <a:ahLst/>
              <a:cxnLst/>
              <a:rect l="l" t="t" r="r" b="b"/>
              <a:pathLst>
                <a:path w="1548130" h="657860">
                  <a:moveTo>
                    <a:pt x="1075690" y="0"/>
                  </a:moveTo>
                  <a:lnTo>
                    <a:pt x="250190" y="0"/>
                  </a:lnTo>
                  <a:lnTo>
                    <a:pt x="192743" y="4569"/>
                  </a:lnTo>
                  <a:lnTo>
                    <a:pt x="140051" y="17580"/>
                  </a:lnTo>
                  <a:lnTo>
                    <a:pt x="93602" y="37988"/>
                  </a:lnTo>
                  <a:lnTo>
                    <a:pt x="54883" y="64751"/>
                  </a:lnTo>
                  <a:lnTo>
                    <a:pt x="25385" y="96823"/>
                  </a:lnTo>
                  <a:lnTo>
                    <a:pt x="6594" y="133161"/>
                  </a:lnTo>
                  <a:lnTo>
                    <a:pt x="0" y="172719"/>
                  </a:lnTo>
                  <a:lnTo>
                    <a:pt x="0" y="485139"/>
                  </a:lnTo>
                  <a:lnTo>
                    <a:pt x="6594" y="524698"/>
                  </a:lnTo>
                  <a:lnTo>
                    <a:pt x="25385" y="561036"/>
                  </a:lnTo>
                  <a:lnTo>
                    <a:pt x="54883" y="593108"/>
                  </a:lnTo>
                  <a:lnTo>
                    <a:pt x="93602" y="619871"/>
                  </a:lnTo>
                  <a:lnTo>
                    <a:pt x="140051" y="640279"/>
                  </a:lnTo>
                  <a:lnTo>
                    <a:pt x="192743" y="653290"/>
                  </a:lnTo>
                  <a:lnTo>
                    <a:pt x="250190" y="657859"/>
                  </a:lnTo>
                  <a:lnTo>
                    <a:pt x="1075690" y="657859"/>
                  </a:lnTo>
                  <a:lnTo>
                    <a:pt x="1548130" y="328929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69670" y="3454399"/>
              <a:ext cx="163830" cy="372110"/>
            </a:xfrm>
            <a:custGeom>
              <a:avLst/>
              <a:gdLst/>
              <a:ahLst/>
              <a:cxnLst/>
              <a:rect l="l" t="t" r="r" b="b"/>
              <a:pathLst>
                <a:path w="163830" h="372110">
                  <a:moveTo>
                    <a:pt x="0" y="0"/>
                  </a:moveTo>
                  <a:lnTo>
                    <a:pt x="0" y="372110"/>
                  </a:lnTo>
                  <a:lnTo>
                    <a:pt x="163830" y="186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61289" y="4883150"/>
            <a:ext cx="1549400" cy="655320"/>
            <a:chOff x="161289" y="4883150"/>
            <a:chExt cx="1549400" cy="655320"/>
          </a:xfrm>
        </p:grpSpPr>
        <p:sp>
          <p:nvSpPr>
            <p:cNvPr id="13" name="object 13"/>
            <p:cNvSpPr/>
            <p:nvPr/>
          </p:nvSpPr>
          <p:spPr>
            <a:xfrm>
              <a:off x="161289" y="4883150"/>
              <a:ext cx="1549400" cy="655320"/>
            </a:xfrm>
            <a:custGeom>
              <a:avLst/>
              <a:gdLst/>
              <a:ahLst/>
              <a:cxnLst/>
              <a:rect l="l" t="t" r="r" b="b"/>
              <a:pathLst>
                <a:path w="1549400" h="655320">
                  <a:moveTo>
                    <a:pt x="1075690" y="0"/>
                  </a:moveTo>
                  <a:lnTo>
                    <a:pt x="251460" y="0"/>
                  </a:lnTo>
                  <a:lnTo>
                    <a:pt x="193943" y="4565"/>
                  </a:lnTo>
                  <a:lnTo>
                    <a:pt x="141069" y="17550"/>
                  </a:lnTo>
                  <a:lnTo>
                    <a:pt x="94372" y="37888"/>
                  </a:lnTo>
                  <a:lnTo>
                    <a:pt x="55383" y="64514"/>
                  </a:lnTo>
                  <a:lnTo>
                    <a:pt x="25636" y="96360"/>
                  </a:lnTo>
                  <a:lnTo>
                    <a:pt x="6664" y="132361"/>
                  </a:lnTo>
                  <a:lnTo>
                    <a:pt x="0" y="171450"/>
                  </a:lnTo>
                  <a:lnTo>
                    <a:pt x="0" y="482600"/>
                  </a:lnTo>
                  <a:lnTo>
                    <a:pt x="6664" y="522158"/>
                  </a:lnTo>
                  <a:lnTo>
                    <a:pt x="25636" y="558496"/>
                  </a:lnTo>
                  <a:lnTo>
                    <a:pt x="55383" y="590568"/>
                  </a:lnTo>
                  <a:lnTo>
                    <a:pt x="94372" y="617331"/>
                  </a:lnTo>
                  <a:lnTo>
                    <a:pt x="141069" y="637739"/>
                  </a:lnTo>
                  <a:lnTo>
                    <a:pt x="193943" y="650750"/>
                  </a:lnTo>
                  <a:lnTo>
                    <a:pt x="251460" y="655319"/>
                  </a:lnTo>
                  <a:lnTo>
                    <a:pt x="1075690" y="655319"/>
                  </a:lnTo>
                  <a:lnTo>
                    <a:pt x="1549399" y="327660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05229" y="5002529"/>
              <a:ext cx="163830" cy="373380"/>
            </a:xfrm>
            <a:custGeom>
              <a:avLst/>
              <a:gdLst/>
              <a:ahLst/>
              <a:cxnLst/>
              <a:rect l="l" t="t" r="r" b="b"/>
              <a:pathLst>
                <a:path w="163830" h="373379">
                  <a:moveTo>
                    <a:pt x="0" y="0"/>
                  </a:moveTo>
                  <a:lnTo>
                    <a:pt x="0" y="373380"/>
                  </a:lnTo>
                  <a:lnTo>
                    <a:pt x="163829" y="186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28319" y="1689100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4340" y="3351529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8319" y="4966970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03600" y="309879"/>
            <a:ext cx="437451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/>
              <a:t>HƯỚNG </a:t>
            </a:r>
            <a:r>
              <a:rPr dirty="0" sz="2000"/>
              <a:t>DẪN </a:t>
            </a:r>
            <a:r>
              <a:rPr dirty="0" sz="2000" spc="-5"/>
              <a:t>SỬ </a:t>
            </a:r>
            <a:r>
              <a:rPr dirty="0" sz="2000"/>
              <a:t>DỤNG DỊCH </a:t>
            </a:r>
            <a:r>
              <a:rPr dirty="0" sz="2000" spc="-10"/>
              <a:t>VỤ</a:t>
            </a:r>
            <a:r>
              <a:rPr dirty="0" sz="2000" spc="-35"/>
              <a:t> </a:t>
            </a:r>
            <a:r>
              <a:rPr dirty="0" sz="2000"/>
              <a:t>3C</a:t>
            </a:r>
            <a:endParaRPr sz="2000"/>
          </a:p>
        </p:txBody>
      </p:sp>
      <p:sp>
        <p:nvSpPr>
          <p:cNvPr id="19" name="object 19"/>
          <p:cNvSpPr/>
          <p:nvPr/>
        </p:nvSpPr>
        <p:spPr>
          <a:xfrm>
            <a:off x="1780539" y="1404619"/>
            <a:ext cx="7296150" cy="1052830"/>
          </a:xfrm>
          <a:custGeom>
            <a:avLst/>
            <a:gdLst/>
            <a:ahLst/>
            <a:cxnLst/>
            <a:rect l="l" t="t" r="r" b="b"/>
            <a:pathLst>
              <a:path w="7296150" h="1052830">
                <a:moveTo>
                  <a:pt x="0" y="175259"/>
                </a:moveTo>
                <a:lnTo>
                  <a:pt x="0" y="166369"/>
                </a:lnTo>
                <a:lnTo>
                  <a:pt x="1270" y="157479"/>
                </a:lnTo>
                <a:lnTo>
                  <a:pt x="1270" y="148589"/>
                </a:lnTo>
                <a:lnTo>
                  <a:pt x="3810" y="139700"/>
                </a:lnTo>
                <a:lnTo>
                  <a:pt x="6350" y="130809"/>
                </a:lnTo>
                <a:lnTo>
                  <a:pt x="8890" y="121919"/>
                </a:lnTo>
                <a:lnTo>
                  <a:pt x="11430" y="113029"/>
                </a:lnTo>
                <a:lnTo>
                  <a:pt x="15240" y="104139"/>
                </a:lnTo>
                <a:lnTo>
                  <a:pt x="19050" y="96519"/>
                </a:lnTo>
                <a:lnTo>
                  <a:pt x="22860" y="87629"/>
                </a:lnTo>
                <a:lnTo>
                  <a:pt x="27940" y="80009"/>
                </a:lnTo>
                <a:lnTo>
                  <a:pt x="33020" y="72389"/>
                </a:lnTo>
                <a:lnTo>
                  <a:pt x="39370" y="66039"/>
                </a:lnTo>
                <a:lnTo>
                  <a:pt x="44450" y="58419"/>
                </a:lnTo>
                <a:lnTo>
                  <a:pt x="50800" y="52069"/>
                </a:lnTo>
                <a:lnTo>
                  <a:pt x="57150" y="45719"/>
                </a:lnTo>
                <a:lnTo>
                  <a:pt x="64770" y="39369"/>
                </a:lnTo>
                <a:lnTo>
                  <a:pt x="72390" y="34289"/>
                </a:lnTo>
                <a:lnTo>
                  <a:pt x="80010" y="29209"/>
                </a:lnTo>
                <a:lnTo>
                  <a:pt x="87630" y="24129"/>
                </a:lnTo>
                <a:lnTo>
                  <a:pt x="95250" y="19050"/>
                </a:lnTo>
                <a:lnTo>
                  <a:pt x="104140" y="15239"/>
                </a:lnTo>
                <a:lnTo>
                  <a:pt x="111760" y="11429"/>
                </a:lnTo>
                <a:lnTo>
                  <a:pt x="120650" y="8889"/>
                </a:lnTo>
                <a:lnTo>
                  <a:pt x="129540" y="6350"/>
                </a:lnTo>
                <a:lnTo>
                  <a:pt x="138430" y="3809"/>
                </a:lnTo>
                <a:lnTo>
                  <a:pt x="147320" y="2539"/>
                </a:lnTo>
                <a:lnTo>
                  <a:pt x="156210" y="1269"/>
                </a:lnTo>
                <a:lnTo>
                  <a:pt x="166370" y="1269"/>
                </a:lnTo>
                <a:lnTo>
                  <a:pt x="175260" y="0"/>
                </a:lnTo>
                <a:lnTo>
                  <a:pt x="7119619" y="0"/>
                </a:lnTo>
                <a:lnTo>
                  <a:pt x="7128509" y="1269"/>
                </a:lnTo>
                <a:lnTo>
                  <a:pt x="7138669" y="1269"/>
                </a:lnTo>
                <a:lnTo>
                  <a:pt x="7147559" y="2539"/>
                </a:lnTo>
                <a:lnTo>
                  <a:pt x="7156450" y="3809"/>
                </a:lnTo>
                <a:lnTo>
                  <a:pt x="7165340" y="6350"/>
                </a:lnTo>
                <a:lnTo>
                  <a:pt x="7174230" y="8889"/>
                </a:lnTo>
                <a:lnTo>
                  <a:pt x="7214869" y="29209"/>
                </a:lnTo>
                <a:lnTo>
                  <a:pt x="7222490" y="34289"/>
                </a:lnTo>
                <a:lnTo>
                  <a:pt x="7230109" y="39369"/>
                </a:lnTo>
                <a:lnTo>
                  <a:pt x="7237730" y="45719"/>
                </a:lnTo>
                <a:lnTo>
                  <a:pt x="7244080" y="52069"/>
                </a:lnTo>
                <a:lnTo>
                  <a:pt x="7250430" y="58419"/>
                </a:lnTo>
                <a:lnTo>
                  <a:pt x="7275830" y="96519"/>
                </a:lnTo>
                <a:lnTo>
                  <a:pt x="7280909" y="104139"/>
                </a:lnTo>
                <a:lnTo>
                  <a:pt x="7283450" y="113029"/>
                </a:lnTo>
                <a:lnTo>
                  <a:pt x="7287259" y="121919"/>
                </a:lnTo>
                <a:lnTo>
                  <a:pt x="7289800" y="130809"/>
                </a:lnTo>
                <a:lnTo>
                  <a:pt x="7291069" y="139700"/>
                </a:lnTo>
                <a:lnTo>
                  <a:pt x="7293609" y="148589"/>
                </a:lnTo>
                <a:lnTo>
                  <a:pt x="7294880" y="157479"/>
                </a:lnTo>
                <a:lnTo>
                  <a:pt x="7294880" y="166369"/>
                </a:lnTo>
                <a:lnTo>
                  <a:pt x="7294880" y="175259"/>
                </a:lnTo>
                <a:lnTo>
                  <a:pt x="7296150" y="877569"/>
                </a:lnTo>
                <a:lnTo>
                  <a:pt x="7294880" y="877569"/>
                </a:lnTo>
                <a:lnTo>
                  <a:pt x="7294880" y="886459"/>
                </a:lnTo>
                <a:lnTo>
                  <a:pt x="7294880" y="896619"/>
                </a:lnTo>
                <a:lnTo>
                  <a:pt x="7293609" y="905509"/>
                </a:lnTo>
                <a:lnTo>
                  <a:pt x="7291069" y="914400"/>
                </a:lnTo>
                <a:lnTo>
                  <a:pt x="7289800" y="923289"/>
                </a:lnTo>
                <a:lnTo>
                  <a:pt x="7287259" y="932179"/>
                </a:lnTo>
                <a:lnTo>
                  <a:pt x="7283450" y="939800"/>
                </a:lnTo>
                <a:lnTo>
                  <a:pt x="7280909" y="948689"/>
                </a:lnTo>
                <a:lnTo>
                  <a:pt x="7275830" y="957579"/>
                </a:lnTo>
                <a:lnTo>
                  <a:pt x="7272019" y="965200"/>
                </a:lnTo>
                <a:lnTo>
                  <a:pt x="7266940" y="972819"/>
                </a:lnTo>
                <a:lnTo>
                  <a:pt x="7261859" y="980439"/>
                </a:lnTo>
                <a:lnTo>
                  <a:pt x="7256780" y="988059"/>
                </a:lnTo>
                <a:lnTo>
                  <a:pt x="7250430" y="995679"/>
                </a:lnTo>
                <a:lnTo>
                  <a:pt x="7244080" y="1002029"/>
                </a:lnTo>
                <a:lnTo>
                  <a:pt x="7237730" y="1008379"/>
                </a:lnTo>
                <a:lnTo>
                  <a:pt x="7230109" y="1013459"/>
                </a:lnTo>
                <a:lnTo>
                  <a:pt x="7223759" y="1019809"/>
                </a:lnTo>
                <a:lnTo>
                  <a:pt x="7216140" y="1024889"/>
                </a:lnTo>
                <a:lnTo>
                  <a:pt x="7208519" y="1029969"/>
                </a:lnTo>
                <a:lnTo>
                  <a:pt x="7199630" y="1033779"/>
                </a:lnTo>
                <a:lnTo>
                  <a:pt x="7192009" y="1037589"/>
                </a:lnTo>
                <a:lnTo>
                  <a:pt x="7183119" y="1041400"/>
                </a:lnTo>
                <a:lnTo>
                  <a:pt x="7174230" y="1043939"/>
                </a:lnTo>
                <a:lnTo>
                  <a:pt x="7165340" y="1046479"/>
                </a:lnTo>
                <a:lnTo>
                  <a:pt x="7156450" y="1049019"/>
                </a:lnTo>
                <a:lnTo>
                  <a:pt x="7147559" y="1051559"/>
                </a:lnTo>
                <a:lnTo>
                  <a:pt x="7138669" y="1051559"/>
                </a:lnTo>
                <a:lnTo>
                  <a:pt x="7129780" y="1052829"/>
                </a:lnTo>
                <a:lnTo>
                  <a:pt x="7120890" y="1052829"/>
                </a:lnTo>
                <a:lnTo>
                  <a:pt x="175260" y="1052829"/>
                </a:lnTo>
                <a:lnTo>
                  <a:pt x="166370" y="1052829"/>
                </a:lnTo>
                <a:lnTo>
                  <a:pt x="156210" y="1051559"/>
                </a:lnTo>
                <a:lnTo>
                  <a:pt x="147320" y="1051559"/>
                </a:lnTo>
                <a:lnTo>
                  <a:pt x="138430" y="1049019"/>
                </a:lnTo>
                <a:lnTo>
                  <a:pt x="129540" y="1046479"/>
                </a:lnTo>
                <a:lnTo>
                  <a:pt x="120650" y="1043939"/>
                </a:lnTo>
                <a:lnTo>
                  <a:pt x="111760" y="1041400"/>
                </a:lnTo>
                <a:lnTo>
                  <a:pt x="104140" y="1037589"/>
                </a:lnTo>
                <a:lnTo>
                  <a:pt x="95250" y="1033779"/>
                </a:lnTo>
                <a:lnTo>
                  <a:pt x="87630" y="1029969"/>
                </a:lnTo>
                <a:lnTo>
                  <a:pt x="80010" y="1024889"/>
                </a:lnTo>
                <a:lnTo>
                  <a:pt x="72390" y="1019809"/>
                </a:lnTo>
                <a:lnTo>
                  <a:pt x="64770" y="1014729"/>
                </a:lnTo>
                <a:lnTo>
                  <a:pt x="57150" y="1008379"/>
                </a:lnTo>
                <a:lnTo>
                  <a:pt x="50800" y="1002029"/>
                </a:lnTo>
                <a:lnTo>
                  <a:pt x="44450" y="995679"/>
                </a:lnTo>
                <a:lnTo>
                  <a:pt x="39370" y="988059"/>
                </a:lnTo>
                <a:lnTo>
                  <a:pt x="33020" y="981709"/>
                </a:lnTo>
                <a:lnTo>
                  <a:pt x="27940" y="974089"/>
                </a:lnTo>
                <a:lnTo>
                  <a:pt x="8890" y="932179"/>
                </a:lnTo>
                <a:lnTo>
                  <a:pt x="6350" y="923289"/>
                </a:lnTo>
                <a:lnTo>
                  <a:pt x="3810" y="914400"/>
                </a:lnTo>
                <a:lnTo>
                  <a:pt x="1270" y="905509"/>
                </a:lnTo>
                <a:lnTo>
                  <a:pt x="1270" y="896619"/>
                </a:lnTo>
                <a:lnTo>
                  <a:pt x="0" y="887729"/>
                </a:lnTo>
                <a:lnTo>
                  <a:pt x="0" y="877569"/>
                </a:lnTo>
                <a:lnTo>
                  <a:pt x="0" y="175259"/>
                </a:lnTo>
                <a:close/>
              </a:path>
              <a:path w="7296150" h="1052830">
                <a:moveTo>
                  <a:pt x="0" y="0"/>
                </a:moveTo>
                <a:lnTo>
                  <a:pt x="0" y="0"/>
                </a:lnTo>
              </a:path>
              <a:path w="7296150" h="1052830">
                <a:moveTo>
                  <a:pt x="7296150" y="1052829"/>
                </a:moveTo>
                <a:lnTo>
                  <a:pt x="7296150" y="1052829"/>
                </a:lnTo>
              </a:path>
            </a:pathLst>
          </a:custGeom>
          <a:ln w="25518">
            <a:solidFill>
              <a:srgbClr val="4AAB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08810" y="1507490"/>
            <a:ext cx="47859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+ </a:t>
            </a:r>
            <a:r>
              <a:rPr dirty="0" sz="1800" spc="-5">
                <a:latin typeface="Times New Roman"/>
                <a:cs typeface="Times New Roman"/>
              </a:rPr>
              <a:t>Gọi </a:t>
            </a:r>
            <a:r>
              <a:rPr dirty="0" sz="1800">
                <a:latin typeface="Times New Roman"/>
                <a:cs typeface="Times New Roman"/>
              </a:rPr>
              <a:t>nội bộ: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139 +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số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máy</a:t>
            </a:r>
            <a:r>
              <a:rPr dirty="0" sz="1800" spc="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lẻ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+ </a:t>
            </a:r>
            <a:r>
              <a:rPr dirty="0" sz="1800" spc="-5">
                <a:latin typeface="Times New Roman"/>
                <a:cs typeface="Times New Roman"/>
              </a:rPr>
              <a:t>Gọi </a:t>
            </a:r>
            <a:r>
              <a:rPr dirty="0" sz="1800">
                <a:latin typeface="Times New Roman"/>
                <a:cs typeface="Times New Roman"/>
              </a:rPr>
              <a:t>ra ngoài: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139 +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số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điện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thoại</a:t>
            </a:r>
            <a:r>
              <a:rPr dirty="0" sz="1800" spc="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KH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+ </a:t>
            </a:r>
            <a:r>
              <a:rPr dirty="0" sz="1800" spc="-5">
                <a:latin typeface="Times New Roman"/>
                <a:cs typeface="Times New Roman"/>
              </a:rPr>
              <a:t>Gọi </a:t>
            </a:r>
            <a:r>
              <a:rPr dirty="0" sz="1800">
                <a:latin typeface="Times New Roman"/>
                <a:cs typeface="Times New Roman"/>
              </a:rPr>
              <a:t>ra </a:t>
            </a:r>
            <a:r>
              <a:rPr dirty="0" sz="1800" spc="-5">
                <a:latin typeface="Times New Roman"/>
                <a:cs typeface="Times New Roman"/>
              </a:rPr>
              <a:t>KH: </a:t>
            </a:r>
            <a:r>
              <a:rPr dirty="0" sz="1800">
                <a:latin typeface="Times New Roman"/>
                <a:cs typeface="Times New Roman"/>
              </a:rPr>
              <a:t>hiển </a:t>
            </a:r>
            <a:r>
              <a:rPr dirty="0" sz="1800" spc="-5">
                <a:latin typeface="Times New Roman"/>
                <a:cs typeface="Times New Roman"/>
              </a:rPr>
              <a:t>thị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số hotline </a:t>
            </a:r>
            <a:r>
              <a:rPr dirty="0" sz="1800">
                <a:latin typeface="Times New Roman"/>
                <a:cs typeface="Times New Roman"/>
              </a:rPr>
              <a:t>của Doanh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nghiệp</a:t>
            </a:r>
            <a:r>
              <a:rPr dirty="0" sz="1800">
                <a:latin typeface="DejaVu Sans"/>
                <a:cs typeface="DejaVu Sans"/>
              </a:rPr>
              <a:t>.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80539" y="2833370"/>
            <a:ext cx="7292340" cy="1367790"/>
          </a:xfrm>
          <a:custGeom>
            <a:avLst/>
            <a:gdLst/>
            <a:ahLst/>
            <a:cxnLst/>
            <a:rect l="l" t="t" r="r" b="b"/>
            <a:pathLst>
              <a:path w="7292340" h="1367789">
                <a:moveTo>
                  <a:pt x="0" y="227329"/>
                </a:moveTo>
                <a:lnTo>
                  <a:pt x="0" y="215900"/>
                </a:lnTo>
                <a:lnTo>
                  <a:pt x="1270" y="204469"/>
                </a:lnTo>
                <a:lnTo>
                  <a:pt x="11430" y="157479"/>
                </a:lnTo>
                <a:lnTo>
                  <a:pt x="15240" y="146050"/>
                </a:lnTo>
                <a:lnTo>
                  <a:pt x="19050" y="134619"/>
                </a:lnTo>
                <a:lnTo>
                  <a:pt x="24130" y="124459"/>
                </a:lnTo>
                <a:lnTo>
                  <a:pt x="30480" y="113029"/>
                </a:lnTo>
                <a:lnTo>
                  <a:pt x="36830" y="104139"/>
                </a:lnTo>
                <a:lnTo>
                  <a:pt x="43180" y="93979"/>
                </a:lnTo>
                <a:lnTo>
                  <a:pt x="50800" y="83819"/>
                </a:lnTo>
                <a:lnTo>
                  <a:pt x="58420" y="74929"/>
                </a:lnTo>
                <a:lnTo>
                  <a:pt x="66040" y="66039"/>
                </a:lnTo>
                <a:lnTo>
                  <a:pt x="102870" y="36829"/>
                </a:lnTo>
                <a:lnTo>
                  <a:pt x="114300" y="30479"/>
                </a:lnTo>
                <a:lnTo>
                  <a:pt x="124460" y="24129"/>
                </a:lnTo>
                <a:lnTo>
                  <a:pt x="134620" y="19050"/>
                </a:lnTo>
                <a:lnTo>
                  <a:pt x="146050" y="15239"/>
                </a:lnTo>
                <a:lnTo>
                  <a:pt x="157480" y="11429"/>
                </a:lnTo>
                <a:lnTo>
                  <a:pt x="168910" y="7619"/>
                </a:lnTo>
                <a:lnTo>
                  <a:pt x="180340" y="5079"/>
                </a:lnTo>
                <a:lnTo>
                  <a:pt x="191770" y="2539"/>
                </a:lnTo>
                <a:lnTo>
                  <a:pt x="203200" y="1269"/>
                </a:lnTo>
                <a:lnTo>
                  <a:pt x="215900" y="0"/>
                </a:lnTo>
                <a:lnTo>
                  <a:pt x="227330" y="0"/>
                </a:lnTo>
                <a:lnTo>
                  <a:pt x="7065009" y="0"/>
                </a:lnTo>
                <a:lnTo>
                  <a:pt x="7076440" y="0"/>
                </a:lnTo>
                <a:lnTo>
                  <a:pt x="7087869" y="1269"/>
                </a:lnTo>
                <a:lnTo>
                  <a:pt x="7100569" y="2539"/>
                </a:lnTo>
                <a:lnTo>
                  <a:pt x="7112000" y="5079"/>
                </a:lnTo>
                <a:lnTo>
                  <a:pt x="7123430" y="7619"/>
                </a:lnTo>
                <a:lnTo>
                  <a:pt x="7134859" y="11429"/>
                </a:lnTo>
                <a:lnTo>
                  <a:pt x="7146290" y="15239"/>
                </a:lnTo>
                <a:lnTo>
                  <a:pt x="7157719" y="19050"/>
                </a:lnTo>
                <a:lnTo>
                  <a:pt x="7198359" y="43179"/>
                </a:lnTo>
                <a:lnTo>
                  <a:pt x="7233919" y="74929"/>
                </a:lnTo>
                <a:lnTo>
                  <a:pt x="7241540" y="83819"/>
                </a:lnTo>
                <a:lnTo>
                  <a:pt x="7249159" y="93979"/>
                </a:lnTo>
                <a:lnTo>
                  <a:pt x="7255509" y="104139"/>
                </a:lnTo>
                <a:lnTo>
                  <a:pt x="7261859" y="114300"/>
                </a:lnTo>
                <a:lnTo>
                  <a:pt x="7268209" y="124459"/>
                </a:lnTo>
                <a:lnTo>
                  <a:pt x="7273290" y="134619"/>
                </a:lnTo>
                <a:lnTo>
                  <a:pt x="7277100" y="146050"/>
                </a:lnTo>
                <a:lnTo>
                  <a:pt x="7280909" y="157479"/>
                </a:lnTo>
                <a:lnTo>
                  <a:pt x="7284719" y="168909"/>
                </a:lnTo>
                <a:lnTo>
                  <a:pt x="7287259" y="180339"/>
                </a:lnTo>
                <a:lnTo>
                  <a:pt x="7289800" y="191769"/>
                </a:lnTo>
                <a:lnTo>
                  <a:pt x="7291069" y="204469"/>
                </a:lnTo>
                <a:lnTo>
                  <a:pt x="7292340" y="215900"/>
                </a:lnTo>
                <a:lnTo>
                  <a:pt x="7292340" y="227329"/>
                </a:lnTo>
                <a:lnTo>
                  <a:pt x="7292340" y="1139189"/>
                </a:lnTo>
                <a:lnTo>
                  <a:pt x="7292340" y="1150619"/>
                </a:lnTo>
                <a:lnTo>
                  <a:pt x="7292340" y="1163319"/>
                </a:lnTo>
                <a:lnTo>
                  <a:pt x="7289800" y="1174749"/>
                </a:lnTo>
                <a:lnTo>
                  <a:pt x="7287259" y="1186179"/>
                </a:lnTo>
                <a:lnTo>
                  <a:pt x="7284719" y="1198879"/>
                </a:lnTo>
                <a:lnTo>
                  <a:pt x="7282180" y="1210309"/>
                </a:lnTo>
                <a:lnTo>
                  <a:pt x="7278369" y="1220469"/>
                </a:lnTo>
                <a:lnTo>
                  <a:pt x="7273290" y="1231899"/>
                </a:lnTo>
                <a:lnTo>
                  <a:pt x="7268209" y="1242059"/>
                </a:lnTo>
                <a:lnTo>
                  <a:pt x="7261859" y="1253489"/>
                </a:lnTo>
                <a:lnTo>
                  <a:pt x="7256780" y="1263649"/>
                </a:lnTo>
                <a:lnTo>
                  <a:pt x="7249159" y="1272539"/>
                </a:lnTo>
                <a:lnTo>
                  <a:pt x="7241540" y="1282699"/>
                </a:lnTo>
                <a:lnTo>
                  <a:pt x="7233919" y="1291589"/>
                </a:lnTo>
                <a:lnTo>
                  <a:pt x="7226300" y="1300479"/>
                </a:lnTo>
                <a:lnTo>
                  <a:pt x="7217409" y="1308099"/>
                </a:lnTo>
                <a:lnTo>
                  <a:pt x="7208519" y="1315719"/>
                </a:lnTo>
                <a:lnTo>
                  <a:pt x="7198359" y="1323339"/>
                </a:lnTo>
                <a:lnTo>
                  <a:pt x="7189469" y="1330959"/>
                </a:lnTo>
                <a:lnTo>
                  <a:pt x="7179309" y="1336039"/>
                </a:lnTo>
                <a:lnTo>
                  <a:pt x="7136130" y="1356359"/>
                </a:lnTo>
                <a:lnTo>
                  <a:pt x="7123430" y="1358899"/>
                </a:lnTo>
                <a:lnTo>
                  <a:pt x="7112000" y="1361439"/>
                </a:lnTo>
                <a:lnTo>
                  <a:pt x="7100569" y="1363979"/>
                </a:lnTo>
                <a:lnTo>
                  <a:pt x="7089140" y="1366519"/>
                </a:lnTo>
                <a:lnTo>
                  <a:pt x="7076440" y="1366519"/>
                </a:lnTo>
                <a:lnTo>
                  <a:pt x="7065009" y="1366519"/>
                </a:lnTo>
                <a:lnTo>
                  <a:pt x="227330" y="1367789"/>
                </a:lnTo>
                <a:lnTo>
                  <a:pt x="215900" y="1366519"/>
                </a:lnTo>
                <a:lnTo>
                  <a:pt x="203200" y="1366519"/>
                </a:lnTo>
                <a:lnTo>
                  <a:pt x="191770" y="1363979"/>
                </a:lnTo>
                <a:lnTo>
                  <a:pt x="146050" y="1352549"/>
                </a:lnTo>
                <a:lnTo>
                  <a:pt x="102870" y="1330959"/>
                </a:lnTo>
                <a:lnTo>
                  <a:pt x="93980" y="1323339"/>
                </a:lnTo>
                <a:lnTo>
                  <a:pt x="83820" y="1316989"/>
                </a:lnTo>
                <a:lnTo>
                  <a:pt x="74930" y="1309369"/>
                </a:lnTo>
                <a:lnTo>
                  <a:pt x="66040" y="1300479"/>
                </a:lnTo>
                <a:lnTo>
                  <a:pt x="58420" y="1292859"/>
                </a:lnTo>
                <a:lnTo>
                  <a:pt x="50800" y="1282699"/>
                </a:lnTo>
                <a:lnTo>
                  <a:pt x="43180" y="1273809"/>
                </a:lnTo>
                <a:lnTo>
                  <a:pt x="36830" y="1263649"/>
                </a:lnTo>
                <a:lnTo>
                  <a:pt x="15240" y="1221739"/>
                </a:lnTo>
                <a:lnTo>
                  <a:pt x="2540" y="1174749"/>
                </a:lnTo>
                <a:lnTo>
                  <a:pt x="1270" y="1163319"/>
                </a:lnTo>
                <a:lnTo>
                  <a:pt x="0" y="1151889"/>
                </a:lnTo>
                <a:lnTo>
                  <a:pt x="0" y="1139189"/>
                </a:lnTo>
                <a:lnTo>
                  <a:pt x="0" y="227329"/>
                </a:lnTo>
                <a:close/>
              </a:path>
              <a:path w="7292340" h="1367789">
                <a:moveTo>
                  <a:pt x="0" y="0"/>
                </a:moveTo>
                <a:lnTo>
                  <a:pt x="0" y="0"/>
                </a:lnTo>
              </a:path>
              <a:path w="7292340" h="1367789">
                <a:moveTo>
                  <a:pt x="7292340" y="1367789"/>
                </a:moveTo>
                <a:lnTo>
                  <a:pt x="7292340" y="1367789"/>
                </a:lnTo>
              </a:path>
            </a:pathLst>
          </a:custGeom>
          <a:ln w="25518">
            <a:solidFill>
              <a:srgbClr val="4AAB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54529" y="2735579"/>
            <a:ext cx="61696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DejaVu Sans"/>
                <a:cs typeface="DejaVu Sans"/>
              </a:rPr>
              <a:t>+ </a:t>
            </a:r>
            <a:r>
              <a:rPr dirty="0" sz="1600" spc="-5" b="1">
                <a:solidFill>
                  <a:srgbClr val="FF0000"/>
                </a:solidFill>
                <a:latin typeface="DejaVu Sans"/>
                <a:cs typeface="DejaVu Sans"/>
              </a:rPr>
              <a:t>Các doanh nghiệp muốn </a:t>
            </a:r>
            <a:r>
              <a:rPr dirty="0" sz="1600" spc="-10" b="1">
                <a:solidFill>
                  <a:srgbClr val="FF0000"/>
                </a:solidFill>
                <a:latin typeface="DejaVu Sans"/>
                <a:cs typeface="DejaVu Sans"/>
              </a:rPr>
              <a:t>sử </a:t>
            </a:r>
            <a:r>
              <a:rPr dirty="0" sz="1600" spc="-5" b="1">
                <a:solidFill>
                  <a:srgbClr val="FF0000"/>
                </a:solidFill>
                <a:latin typeface="DejaVu Sans"/>
                <a:cs typeface="DejaVu Sans"/>
              </a:rPr>
              <a:t>dụng tổng đài bao</a:t>
            </a:r>
            <a:r>
              <a:rPr dirty="0" sz="1600" spc="25" b="1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DejaVu Sans"/>
                <a:cs typeface="DejaVu Sans"/>
              </a:rPr>
              <a:t>gồm</a:t>
            </a:r>
            <a:r>
              <a:rPr dirty="0" sz="1600" spc="-5" b="1">
                <a:latin typeface="DejaVu Sans"/>
                <a:cs typeface="DejaVu Sans"/>
              </a:rPr>
              <a:t>: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24050" y="2979420"/>
            <a:ext cx="6998970" cy="1243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90" indent="314960">
              <a:lnSpc>
                <a:spcPct val="100000"/>
              </a:lnSpc>
              <a:spcBef>
                <a:spcPts val="100"/>
              </a:spcBef>
            </a:pPr>
            <a:r>
              <a:rPr dirty="0" sz="1600" i="1">
                <a:latin typeface="Times New Roman"/>
                <a:cs typeface="Times New Roman"/>
              </a:rPr>
              <a:t>Có </a:t>
            </a:r>
            <a:r>
              <a:rPr dirty="0" sz="1600" spc="-5" i="1">
                <a:latin typeface="Times New Roman"/>
                <a:cs typeface="Times New Roman"/>
              </a:rPr>
              <a:t>nhiều chi </a:t>
            </a:r>
            <a:r>
              <a:rPr dirty="0" sz="1600" i="1">
                <a:latin typeface="Times New Roman"/>
                <a:cs typeface="Times New Roman"/>
              </a:rPr>
              <a:t>nhánh, phòng ban, </a:t>
            </a:r>
            <a:r>
              <a:rPr dirty="0" sz="1600" spc="-5" i="1">
                <a:latin typeface="Times New Roman"/>
                <a:cs typeface="Times New Roman"/>
              </a:rPr>
              <a:t>văn </a:t>
            </a:r>
            <a:r>
              <a:rPr dirty="0" sz="1600" i="1">
                <a:latin typeface="Times New Roman"/>
                <a:cs typeface="Times New Roman"/>
              </a:rPr>
              <a:t>phòng, </a:t>
            </a:r>
            <a:r>
              <a:rPr dirty="0" sz="1600" spc="-5" i="1">
                <a:latin typeface="Times New Roman"/>
                <a:cs typeface="Times New Roman"/>
              </a:rPr>
              <a:t>các </a:t>
            </a:r>
            <a:r>
              <a:rPr dirty="0" sz="1600" i="1">
                <a:latin typeface="Times New Roman"/>
                <a:cs typeface="Times New Roman"/>
              </a:rPr>
              <a:t>nhân </a:t>
            </a:r>
            <a:r>
              <a:rPr dirty="0" sz="1600" spc="-5" i="1">
                <a:latin typeface="Times New Roman"/>
                <a:cs typeface="Times New Roman"/>
              </a:rPr>
              <a:t>viên </a:t>
            </a:r>
            <a:r>
              <a:rPr dirty="0" sz="1600" i="1">
                <a:latin typeface="Times New Roman"/>
                <a:cs typeface="Times New Roman"/>
              </a:rPr>
              <a:t>lưu động, </a:t>
            </a:r>
            <a:r>
              <a:rPr dirty="0" sz="1600" spc="-5" i="1">
                <a:latin typeface="Times New Roman"/>
                <a:cs typeface="Times New Roman"/>
              </a:rPr>
              <a:t>các </a:t>
            </a:r>
            <a:r>
              <a:rPr dirty="0" sz="1600" i="1">
                <a:latin typeface="Times New Roman"/>
                <a:cs typeface="Times New Roman"/>
              </a:rPr>
              <a:t>nhân  </a:t>
            </a:r>
            <a:r>
              <a:rPr dirty="0" sz="1600" spc="-5" i="1">
                <a:latin typeface="Times New Roman"/>
                <a:cs typeface="Times New Roman"/>
              </a:rPr>
              <a:t>viên </a:t>
            </a:r>
            <a:r>
              <a:rPr dirty="0" sz="1600" spc="-10" i="1">
                <a:latin typeface="Times New Roman"/>
                <a:cs typeface="Times New Roman"/>
              </a:rPr>
              <a:t>có </a:t>
            </a:r>
            <a:r>
              <a:rPr dirty="0" sz="1600" spc="-5" i="1">
                <a:latin typeface="Times New Roman"/>
                <a:cs typeface="Times New Roman"/>
              </a:rPr>
              <a:t>smartphone </a:t>
            </a:r>
            <a:r>
              <a:rPr dirty="0" sz="1600" i="1">
                <a:latin typeface="Times New Roman"/>
                <a:cs typeface="Times New Roman"/>
              </a:rPr>
              <a:t>+ </a:t>
            </a:r>
            <a:r>
              <a:rPr dirty="0" sz="1600" spc="-15" i="1">
                <a:latin typeface="Times New Roman"/>
                <a:cs typeface="Times New Roman"/>
              </a:rPr>
              <a:t>3G/4G/Wifi, </a:t>
            </a:r>
            <a:r>
              <a:rPr dirty="0" sz="1600" i="1">
                <a:latin typeface="Times New Roman"/>
                <a:cs typeface="Times New Roman"/>
              </a:rPr>
              <a:t>các nhân </a:t>
            </a:r>
            <a:r>
              <a:rPr dirty="0" sz="1600" spc="-5" i="1">
                <a:latin typeface="Times New Roman"/>
                <a:cs typeface="Times New Roman"/>
              </a:rPr>
              <a:t>viên không có smartphone </a:t>
            </a:r>
            <a:r>
              <a:rPr dirty="0" sz="1600" i="1">
                <a:latin typeface="Times New Roman"/>
                <a:cs typeface="Times New Roman"/>
              </a:rPr>
              <a:t>hoặc </a:t>
            </a:r>
            <a:r>
              <a:rPr dirty="0" sz="1600" spc="-5" i="1">
                <a:latin typeface="Times New Roman"/>
                <a:cs typeface="Times New Roman"/>
              </a:rPr>
              <a:t>không  có</a:t>
            </a:r>
            <a:r>
              <a:rPr dirty="0" sz="1600" spc="-10" i="1">
                <a:latin typeface="Times New Roman"/>
                <a:cs typeface="Times New Roman"/>
              </a:rPr>
              <a:t> </a:t>
            </a:r>
            <a:r>
              <a:rPr dirty="0" sz="1600" spc="-15" i="1">
                <a:latin typeface="Times New Roman"/>
                <a:cs typeface="Times New Roman"/>
              </a:rPr>
              <a:t>3G/4G/Wifi</a:t>
            </a:r>
            <a:endParaRPr sz="1600">
              <a:latin typeface="Times New Roman"/>
              <a:cs typeface="Times New Roman"/>
            </a:endParaRPr>
          </a:p>
          <a:p>
            <a:pPr marL="12700" marR="5080" indent="30480">
              <a:lnSpc>
                <a:spcPts val="1920"/>
              </a:lnSpc>
              <a:spcBef>
                <a:spcPts val="55"/>
              </a:spcBef>
            </a:pPr>
            <a:r>
              <a:rPr dirty="0" sz="1600" spc="-5">
                <a:latin typeface="DejaVu Sans"/>
                <a:cs typeface="DejaVu Sans"/>
              </a:rPr>
              <a:t>+</a:t>
            </a:r>
            <a:r>
              <a:rPr dirty="0" sz="1600" spc="-5" b="1">
                <a:solidFill>
                  <a:srgbClr val="FF0000"/>
                </a:solidFill>
                <a:latin typeface="DejaVu Sans"/>
                <a:cs typeface="DejaVu Sans"/>
              </a:rPr>
              <a:t>Các doanh nghiệp </a:t>
            </a:r>
            <a:r>
              <a:rPr dirty="0" sz="1600" b="1">
                <a:solidFill>
                  <a:srgbClr val="FF0000"/>
                </a:solidFill>
                <a:latin typeface="DejaVu Sans"/>
                <a:cs typeface="DejaVu Sans"/>
              </a:rPr>
              <a:t>chưa có </a:t>
            </a:r>
            <a:r>
              <a:rPr dirty="0" sz="1600" spc="-5" b="1">
                <a:solidFill>
                  <a:srgbClr val="FF0000"/>
                </a:solidFill>
                <a:latin typeface="DejaVu Sans"/>
                <a:cs typeface="DejaVu Sans"/>
              </a:rPr>
              <a:t>tổng đài </a:t>
            </a:r>
            <a:r>
              <a:rPr dirty="0" sz="1600" b="1">
                <a:solidFill>
                  <a:srgbClr val="FF0000"/>
                </a:solidFill>
                <a:latin typeface="DejaVu Sans"/>
                <a:cs typeface="DejaVu Sans"/>
              </a:rPr>
              <a:t>hoặc </a:t>
            </a:r>
            <a:r>
              <a:rPr dirty="0" sz="1600" spc="-5" b="1">
                <a:solidFill>
                  <a:srgbClr val="FF0000"/>
                </a:solidFill>
                <a:latin typeface="DejaVu Sans"/>
                <a:cs typeface="DejaVu Sans"/>
              </a:rPr>
              <a:t>muốn trang bị </a:t>
            </a:r>
            <a:r>
              <a:rPr dirty="0" sz="1600" spc="545" b="1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DejaVu Sans"/>
                <a:cs typeface="DejaVu Sans"/>
              </a:rPr>
              <a:t>thêm tổng đài di</a:t>
            </a:r>
            <a:r>
              <a:rPr dirty="0" sz="1600" spc="65" b="1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DejaVu Sans"/>
                <a:cs typeface="DejaVu Sans"/>
              </a:rPr>
              <a:t>động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80539" y="4552950"/>
            <a:ext cx="7296150" cy="1371600"/>
          </a:xfrm>
          <a:custGeom>
            <a:avLst/>
            <a:gdLst/>
            <a:ahLst/>
            <a:cxnLst/>
            <a:rect l="l" t="t" r="r" b="b"/>
            <a:pathLst>
              <a:path w="7296150" h="1371600">
                <a:moveTo>
                  <a:pt x="0" y="228600"/>
                </a:moveTo>
                <a:lnTo>
                  <a:pt x="0" y="217169"/>
                </a:lnTo>
                <a:lnTo>
                  <a:pt x="1270" y="205739"/>
                </a:lnTo>
                <a:lnTo>
                  <a:pt x="11430" y="158750"/>
                </a:lnTo>
                <a:lnTo>
                  <a:pt x="15240" y="147319"/>
                </a:lnTo>
                <a:lnTo>
                  <a:pt x="19050" y="135889"/>
                </a:lnTo>
                <a:lnTo>
                  <a:pt x="43180" y="95250"/>
                </a:lnTo>
                <a:lnTo>
                  <a:pt x="58420" y="76200"/>
                </a:lnTo>
                <a:lnTo>
                  <a:pt x="66040" y="67310"/>
                </a:lnTo>
                <a:lnTo>
                  <a:pt x="74930" y="58419"/>
                </a:lnTo>
                <a:lnTo>
                  <a:pt x="83820" y="52069"/>
                </a:lnTo>
                <a:lnTo>
                  <a:pt x="93980" y="44450"/>
                </a:lnTo>
                <a:lnTo>
                  <a:pt x="104140" y="36830"/>
                </a:lnTo>
                <a:lnTo>
                  <a:pt x="114300" y="30480"/>
                </a:lnTo>
                <a:lnTo>
                  <a:pt x="124460" y="25400"/>
                </a:lnTo>
                <a:lnTo>
                  <a:pt x="135890" y="20319"/>
                </a:lnTo>
                <a:lnTo>
                  <a:pt x="146050" y="15239"/>
                </a:lnTo>
                <a:lnTo>
                  <a:pt x="157480" y="11430"/>
                </a:lnTo>
                <a:lnTo>
                  <a:pt x="168910" y="7619"/>
                </a:lnTo>
                <a:lnTo>
                  <a:pt x="180340" y="5080"/>
                </a:lnTo>
                <a:lnTo>
                  <a:pt x="193040" y="3810"/>
                </a:lnTo>
                <a:lnTo>
                  <a:pt x="204470" y="1269"/>
                </a:lnTo>
                <a:lnTo>
                  <a:pt x="215900" y="1269"/>
                </a:lnTo>
                <a:lnTo>
                  <a:pt x="228600" y="0"/>
                </a:lnTo>
                <a:lnTo>
                  <a:pt x="7066280" y="0"/>
                </a:lnTo>
                <a:lnTo>
                  <a:pt x="7078980" y="1269"/>
                </a:lnTo>
                <a:lnTo>
                  <a:pt x="7090409" y="1269"/>
                </a:lnTo>
                <a:lnTo>
                  <a:pt x="7101840" y="3810"/>
                </a:lnTo>
                <a:lnTo>
                  <a:pt x="7114540" y="5080"/>
                </a:lnTo>
                <a:lnTo>
                  <a:pt x="7125969" y="7619"/>
                </a:lnTo>
                <a:lnTo>
                  <a:pt x="7137400" y="11430"/>
                </a:lnTo>
                <a:lnTo>
                  <a:pt x="7148830" y="15239"/>
                </a:lnTo>
                <a:lnTo>
                  <a:pt x="7160259" y="20319"/>
                </a:lnTo>
                <a:lnTo>
                  <a:pt x="7170419" y="25400"/>
                </a:lnTo>
                <a:lnTo>
                  <a:pt x="7181850" y="30480"/>
                </a:lnTo>
                <a:lnTo>
                  <a:pt x="7192009" y="36830"/>
                </a:lnTo>
                <a:lnTo>
                  <a:pt x="7200900" y="44450"/>
                </a:lnTo>
                <a:lnTo>
                  <a:pt x="7211059" y="52069"/>
                </a:lnTo>
                <a:lnTo>
                  <a:pt x="7219950" y="58419"/>
                </a:lnTo>
                <a:lnTo>
                  <a:pt x="7228840" y="67310"/>
                </a:lnTo>
                <a:lnTo>
                  <a:pt x="7236459" y="76200"/>
                </a:lnTo>
                <a:lnTo>
                  <a:pt x="7244080" y="85089"/>
                </a:lnTo>
                <a:lnTo>
                  <a:pt x="7251700" y="95250"/>
                </a:lnTo>
                <a:lnTo>
                  <a:pt x="7259319" y="104139"/>
                </a:lnTo>
                <a:lnTo>
                  <a:pt x="7264400" y="114300"/>
                </a:lnTo>
                <a:lnTo>
                  <a:pt x="7284719" y="158750"/>
                </a:lnTo>
                <a:lnTo>
                  <a:pt x="7287259" y="170180"/>
                </a:lnTo>
                <a:lnTo>
                  <a:pt x="7289800" y="181610"/>
                </a:lnTo>
                <a:lnTo>
                  <a:pt x="7292340" y="193039"/>
                </a:lnTo>
                <a:lnTo>
                  <a:pt x="7294880" y="205739"/>
                </a:lnTo>
                <a:lnTo>
                  <a:pt x="7294880" y="217169"/>
                </a:lnTo>
                <a:lnTo>
                  <a:pt x="7294880" y="228600"/>
                </a:lnTo>
                <a:lnTo>
                  <a:pt x="7296150" y="1143000"/>
                </a:lnTo>
                <a:lnTo>
                  <a:pt x="7294880" y="1154430"/>
                </a:lnTo>
                <a:lnTo>
                  <a:pt x="7294880" y="1167130"/>
                </a:lnTo>
                <a:lnTo>
                  <a:pt x="7292340" y="1178560"/>
                </a:lnTo>
                <a:lnTo>
                  <a:pt x="7291069" y="1189990"/>
                </a:lnTo>
                <a:lnTo>
                  <a:pt x="7287259" y="1201420"/>
                </a:lnTo>
                <a:lnTo>
                  <a:pt x="7284719" y="1214120"/>
                </a:lnTo>
                <a:lnTo>
                  <a:pt x="7280909" y="1225550"/>
                </a:lnTo>
                <a:lnTo>
                  <a:pt x="7275830" y="1235710"/>
                </a:lnTo>
                <a:lnTo>
                  <a:pt x="7270750" y="1247140"/>
                </a:lnTo>
                <a:lnTo>
                  <a:pt x="7265669" y="1257300"/>
                </a:lnTo>
                <a:lnTo>
                  <a:pt x="7259319" y="1267460"/>
                </a:lnTo>
                <a:lnTo>
                  <a:pt x="7251700" y="1277620"/>
                </a:lnTo>
                <a:lnTo>
                  <a:pt x="7244080" y="1286510"/>
                </a:lnTo>
                <a:lnTo>
                  <a:pt x="7237730" y="1295400"/>
                </a:lnTo>
                <a:lnTo>
                  <a:pt x="7228840" y="1304290"/>
                </a:lnTo>
                <a:lnTo>
                  <a:pt x="7219950" y="1313180"/>
                </a:lnTo>
                <a:lnTo>
                  <a:pt x="7211059" y="1320800"/>
                </a:lnTo>
                <a:lnTo>
                  <a:pt x="7200900" y="1328420"/>
                </a:lnTo>
                <a:lnTo>
                  <a:pt x="7192009" y="1334770"/>
                </a:lnTo>
                <a:lnTo>
                  <a:pt x="7181850" y="1341120"/>
                </a:lnTo>
                <a:lnTo>
                  <a:pt x="7170419" y="1346200"/>
                </a:lnTo>
                <a:lnTo>
                  <a:pt x="7160259" y="1351280"/>
                </a:lnTo>
                <a:lnTo>
                  <a:pt x="7148830" y="1356360"/>
                </a:lnTo>
                <a:lnTo>
                  <a:pt x="7137400" y="1360170"/>
                </a:lnTo>
                <a:lnTo>
                  <a:pt x="7125969" y="1363980"/>
                </a:lnTo>
                <a:lnTo>
                  <a:pt x="7114540" y="1366520"/>
                </a:lnTo>
                <a:lnTo>
                  <a:pt x="7103109" y="1369060"/>
                </a:lnTo>
                <a:lnTo>
                  <a:pt x="7090409" y="1370330"/>
                </a:lnTo>
                <a:lnTo>
                  <a:pt x="7078980" y="1371600"/>
                </a:lnTo>
                <a:lnTo>
                  <a:pt x="7067550" y="1371600"/>
                </a:lnTo>
                <a:lnTo>
                  <a:pt x="228600" y="1371600"/>
                </a:lnTo>
                <a:lnTo>
                  <a:pt x="215900" y="1371600"/>
                </a:lnTo>
                <a:lnTo>
                  <a:pt x="204470" y="1370330"/>
                </a:lnTo>
                <a:lnTo>
                  <a:pt x="193040" y="1369060"/>
                </a:lnTo>
                <a:lnTo>
                  <a:pt x="180340" y="1366520"/>
                </a:lnTo>
                <a:lnTo>
                  <a:pt x="168910" y="1363980"/>
                </a:lnTo>
                <a:lnTo>
                  <a:pt x="157480" y="1360170"/>
                </a:lnTo>
                <a:lnTo>
                  <a:pt x="146050" y="1356360"/>
                </a:lnTo>
                <a:lnTo>
                  <a:pt x="135890" y="1352550"/>
                </a:lnTo>
                <a:lnTo>
                  <a:pt x="124460" y="1347470"/>
                </a:lnTo>
                <a:lnTo>
                  <a:pt x="114300" y="1341120"/>
                </a:lnTo>
                <a:lnTo>
                  <a:pt x="104140" y="1334770"/>
                </a:lnTo>
                <a:lnTo>
                  <a:pt x="93980" y="1328420"/>
                </a:lnTo>
                <a:lnTo>
                  <a:pt x="83820" y="1320800"/>
                </a:lnTo>
                <a:lnTo>
                  <a:pt x="74930" y="1313180"/>
                </a:lnTo>
                <a:lnTo>
                  <a:pt x="66040" y="1305560"/>
                </a:lnTo>
                <a:lnTo>
                  <a:pt x="58420" y="1296670"/>
                </a:lnTo>
                <a:lnTo>
                  <a:pt x="50800" y="1287780"/>
                </a:lnTo>
                <a:lnTo>
                  <a:pt x="43180" y="1277620"/>
                </a:lnTo>
                <a:lnTo>
                  <a:pt x="36830" y="1267460"/>
                </a:lnTo>
                <a:lnTo>
                  <a:pt x="30480" y="1257300"/>
                </a:lnTo>
                <a:lnTo>
                  <a:pt x="11430" y="1214120"/>
                </a:lnTo>
                <a:lnTo>
                  <a:pt x="1270" y="1167130"/>
                </a:lnTo>
                <a:lnTo>
                  <a:pt x="0" y="1155700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  <a:path w="7296150" h="1371600">
                <a:moveTo>
                  <a:pt x="0" y="0"/>
                </a:moveTo>
                <a:lnTo>
                  <a:pt x="0" y="0"/>
                </a:lnTo>
              </a:path>
              <a:path w="7296150" h="1371600">
                <a:moveTo>
                  <a:pt x="7296150" y="1371600"/>
                </a:moveTo>
                <a:lnTo>
                  <a:pt x="7296150" y="1371600"/>
                </a:lnTo>
              </a:path>
            </a:pathLst>
          </a:custGeom>
          <a:ln w="25518">
            <a:solidFill>
              <a:srgbClr val="4AAB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078989" y="4718050"/>
            <a:ext cx="6783070" cy="54102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314960" indent="-302260">
              <a:lnSpc>
                <a:spcPct val="100000"/>
              </a:lnSpc>
              <a:spcBef>
                <a:spcPts val="209"/>
              </a:spcBef>
              <a:buChar char="-"/>
              <a:tabLst>
                <a:tab pos="314325" algn="l"/>
                <a:tab pos="314960" algn="l"/>
              </a:tabLst>
            </a:pPr>
            <a:r>
              <a:rPr dirty="0" sz="1600" spc="-5">
                <a:latin typeface="Times New Roman"/>
                <a:cs typeface="Times New Roman"/>
              </a:rPr>
              <a:t>Phù hợp </a:t>
            </a:r>
            <a:r>
              <a:rPr dirty="0" sz="1600" spc="-10">
                <a:latin typeface="Times New Roman"/>
                <a:cs typeface="Times New Roman"/>
              </a:rPr>
              <a:t>các </a:t>
            </a:r>
            <a:r>
              <a:rPr dirty="0" sz="1600" spc="-5">
                <a:latin typeface="Times New Roman"/>
                <a:cs typeface="Times New Roman"/>
              </a:rPr>
              <a:t>trung tâm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Call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Center </a:t>
            </a:r>
            <a:r>
              <a:rPr dirty="0" sz="1600" spc="-5">
                <a:latin typeface="Times New Roman"/>
                <a:cs typeface="Times New Roman"/>
              </a:rPr>
              <a:t>như: trung tâm CSKH, </a:t>
            </a:r>
            <a:r>
              <a:rPr dirty="0" sz="1600" spc="-20">
                <a:latin typeface="Times New Roman"/>
                <a:cs typeface="Times New Roman"/>
              </a:rPr>
              <a:t>Trung </a:t>
            </a:r>
            <a:r>
              <a:rPr dirty="0" sz="1600" spc="-5">
                <a:latin typeface="Times New Roman"/>
                <a:cs typeface="Times New Roman"/>
              </a:rPr>
              <a:t>tâm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telesales</a:t>
            </a:r>
            <a:endParaRPr sz="1600">
              <a:latin typeface="Times New Roman"/>
              <a:cs typeface="Times New Roman"/>
            </a:endParaRPr>
          </a:p>
          <a:p>
            <a:pPr marL="314960" indent="-302260">
              <a:lnSpc>
                <a:spcPct val="100000"/>
              </a:lnSpc>
              <a:spcBef>
                <a:spcPts val="110"/>
              </a:spcBef>
              <a:buChar char="-"/>
              <a:tabLst>
                <a:tab pos="314325" algn="l"/>
                <a:tab pos="314960" algn="l"/>
              </a:tabLst>
            </a:pPr>
            <a:r>
              <a:rPr dirty="0" sz="1600" spc="-5">
                <a:latin typeface="Times New Roman"/>
                <a:cs typeface="Times New Roman"/>
              </a:rPr>
              <a:t>Đòi </a:t>
            </a:r>
            <a:r>
              <a:rPr dirty="0" sz="1600">
                <a:latin typeface="Times New Roman"/>
                <a:cs typeface="Times New Roman"/>
              </a:rPr>
              <a:t>hỏi sự quản lý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Call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Center 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chuyên nghiệp</a:t>
            </a:r>
            <a:r>
              <a:rPr dirty="0" sz="1600" spc="-5">
                <a:latin typeface="Times New Roman"/>
                <a:cs typeface="Times New Roman"/>
              </a:rPr>
              <a:t>: </a:t>
            </a:r>
            <a:r>
              <a:rPr dirty="0" sz="1600">
                <a:latin typeface="Times New Roman"/>
                <a:cs typeface="Times New Roman"/>
              </a:rPr>
              <a:t>ghi </a:t>
            </a:r>
            <a:r>
              <a:rPr dirty="0" sz="1600" spc="-5">
                <a:latin typeface="Times New Roman"/>
                <a:cs typeface="Times New Roman"/>
              </a:rPr>
              <a:t>âm, giám </a:t>
            </a:r>
            <a:r>
              <a:rPr dirty="0" sz="1600">
                <a:latin typeface="Times New Roman"/>
                <a:cs typeface="Times New Roman"/>
              </a:rPr>
              <a:t>sát nhân</a:t>
            </a:r>
            <a:r>
              <a:rPr dirty="0" sz="1600" spc="-9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viên,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24050" y="5233670"/>
            <a:ext cx="66770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Times New Roman"/>
                <a:cs typeface="Times New Roman"/>
              </a:rPr>
              <a:t>giám </a:t>
            </a:r>
            <a:r>
              <a:rPr dirty="0" sz="1600">
                <a:latin typeface="Times New Roman"/>
                <a:cs typeface="Times New Roman"/>
              </a:rPr>
              <a:t>sát cuộc gọi </a:t>
            </a:r>
            <a:r>
              <a:rPr dirty="0" sz="1600" spc="-5">
                <a:latin typeface="Times New Roman"/>
                <a:cs typeface="Times New Roman"/>
              </a:rPr>
              <a:t>online/offline, các </a:t>
            </a:r>
            <a:r>
              <a:rPr dirty="0" sz="1600">
                <a:latin typeface="Times New Roman"/>
                <a:cs typeface="Times New Roman"/>
              </a:rPr>
              <a:t>hệ thống </a:t>
            </a:r>
            <a:r>
              <a:rPr dirty="0" sz="1600" spc="-15">
                <a:latin typeface="Times New Roman"/>
                <a:cs typeface="Times New Roman"/>
              </a:rPr>
              <a:t>Ticketing </a:t>
            </a:r>
            <a:r>
              <a:rPr dirty="0" sz="1600">
                <a:latin typeface="Times New Roman"/>
                <a:cs typeface="Times New Roman"/>
              </a:rPr>
              <a:t>và </a:t>
            </a:r>
            <a:r>
              <a:rPr dirty="0" sz="1600" spc="-5">
                <a:latin typeface="Times New Roman"/>
                <a:cs typeface="Times New Roman"/>
              </a:rPr>
              <a:t>châm điểm giám </a:t>
            </a:r>
            <a:r>
              <a:rPr dirty="0" sz="1600">
                <a:latin typeface="Times New Roman"/>
                <a:cs typeface="Times New Roman"/>
              </a:rPr>
              <a:t>sát đi  </a:t>
            </a:r>
            <a:r>
              <a:rPr dirty="0" sz="1600" spc="-5">
                <a:latin typeface="Times New Roman"/>
                <a:cs typeface="Times New Roman"/>
              </a:rPr>
              <a:t>kèm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6609" y="6435090"/>
            <a:ext cx="173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8A8A8A"/>
                </a:solidFill>
                <a:latin typeface="Times New Roman"/>
                <a:cs typeface="Times New Roman"/>
              </a:rPr>
              <a:t>1</a:t>
            </a: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4" name="object 4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039620">
              <a:lnSpc>
                <a:spcPct val="100000"/>
              </a:lnSpc>
              <a:spcBef>
                <a:spcPts val="100"/>
              </a:spcBef>
            </a:pPr>
            <a:r>
              <a:rPr dirty="0"/>
              <a:t>GIỚI </a:t>
            </a:r>
            <a:r>
              <a:rPr dirty="0" spc="-10"/>
              <a:t>THIỆU </a:t>
            </a:r>
            <a:r>
              <a:rPr dirty="0" spc="-5"/>
              <a:t>GIẢI PHÁP</a:t>
            </a:r>
            <a:r>
              <a:rPr dirty="0" spc="-235"/>
              <a:t> </a:t>
            </a:r>
            <a:r>
              <a:rPr dirty="0" spc="-5"/>
              <a:t>3C</a:t>
            </a:r>
          </a:p>
          <a:p>
            <a:pPr algn="ctr" marL="2039620">
              <a:lnSpc>
                <a:spcPct val="100000"/>
              </a:lnSpc>
            </a:pPr>
            <a:r>
              <a:rPr dirty="0" spc="-5"/>
              <a:t>(Cloud Contact</a:t>
            </a:r>
            <a:r>
              <a:rPr dirty="0" spc="-10"/>
              <a:t> </a:t>
            </a:r>
            <a:r>
              <a:rPr dirty="0" spc="-5"/>
              <a:t>Center)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755139" y="3192779"/>
            <a:ext cx="5565140" cy="687070"/>
            <a:chOff x="1755139" y="3192779"/>
            <a:chExt cx="5565140" cy="687070"/>
          </a:xfrm>
        </p:grpSpPr>
        <p:sp>
          <p:nvSpPr>
            <p:cNvPr id="8" name="object 8"/>
            <p:cNvSpPr/>
            <p:nvPr/>
          </p:nvSpPr>
          <p:spPr>
            <a:xfrm>
              <a:off x="3093719" y="3223259"/>
              <a:ext cx="4226560" cy="656590"/>
            </a:xfrm>
            <a:custGeom>
              <a:avLst/>
              <a:gdLst/>
              <a:ahLst/>
              <a:cxnLst/>
              <a:rect l="l" t="t" r="r" b="b"/>
              <a:pathLst>
                <a:path w="4226559" h="656589">
                  <a:moveTo>
                    <a:pt x="3587750" y="0"/>
                  </a:moveTo>
                  <a:lnTo>
                    <a:pt x="0" y="0"/>
                  </a:lnTo>
                  <a:lnTo>
                    <a:pt x="0" y="656589"/>
                  </a:lnTo>
                  <a:lnTo>
                    <a:pt x="3587750" y="656589"/>
                  </a:lnTo>
                  <a:lnTo>
                    <a:pt x="3900994" y="496560"/>
                  </a:lnTo>
                  <a:lnTo>
                    <a:pt x="3897152" y="496560"/>
                  </a:lnTo>
                  <a:lnTo>
                    <a:pt x="3897896" y="496162"/>
                  </a:lnTo>
                  <a:lnTo>
                    <a:pt x="3922642" y="483711"/>
                  </a:lnTo>
                  <a:lnTo>
                    <a:pt x="4226559" y="331469"/>
                  </a:lnTo>
                  <a:lnTo>
                    <a:pt x="3932184" y="177608"/>
                  </a:lnTo>
                  <a:lnTo>
                    <a:pt x="3930117" y="177608"/>
                  </a:lnTo>
                  <a:lnTo>
                    <a:pt x="3929070" y="177140"/>
                  </a:lnTo>
                  <a:lnTo>
                    <a:pt x="3927039" y="176155"/>
                  </a:lnTo>
                  <a:lnTo>
                    <a:pt x="3587750" y="0"/>
                  </a:lnTo>
                  <a:close/>
                </a:path>
                <a:path w="4226559" h="656589">
                  <a:moveTo>
                    <a:pt x="3928571" y="481734"/>
                  </a:moveTo>
                  <a:lnTo>
                    <a:pt x="3927722" y="482052"/>
                  </a:lnTo>
                  <a:lnTo>
                    <a:pt x="3926133" y="482748"/>
                  </a:lnTo>
                  <a:lnTo>
                    <a:pt x="3923936" y="483756"/>
                  </a:lnTo>
                  <a:lnTo>
                    <a:pt x="3897376" y="496478"/>
                  </a:lnTo>
                  <a:lnTo>
                    <a:pt x="3897152" y="496560"/>
                  </a:lnTo>
                  <a:lnTo>
                    <a:pt x="3900994" y="496560"/>
                  </a:lnTo>
                  <a:lnTo>
                    <a:pt x="3921934" y="485567"/>
                  </a:lnTo>
                  <a:lnTo>
                    <a:pt x="3925361" y="483711"/>
                  </a:lnTo>
                  <a:lnTo>
                    <a:pt x="3927521" y="482497"/>
                  </a:lnTo>
                  <a:lnTo>
                    <a:pt x="3928547" y="481860"/>
                  </a:lnTo>
                  <a:close/>
                </a:path>
                <a:path w="4226559" h="656589">
                  <a:moveTo>
                    <a:pt x="3912019" y="167325"/>
                  </a:moveTo>
                  <a:lnTo>
                    <a:pt x="3912453" y="167609"/>
                  </a:lnTo>
                  <a:lnTo>
                    <a:pt x="3913567" y="168251"/>
                  </a:lnTo>
                  <a:lnTo>
                    <a:pt x="3926392" y="175360"/>
                  </a:lnTo>
                  <a:lnTo>
                    <a:pt x="3929545" y="177160"/>
                  </a:lnTo>
                  <a:lnTo>
                    <a:pt x="3930202" y="177576"/>
                  </a:lnTo>
                  <a:lnTo>
                    <a:pt x="3932184" y="177608"/>
                  </a:lnTo>
                  <a:lnTo>
                    <a:pt x="3913773" y="168139"/>
                  </a:lnTo>
                  <a:lnTo>
                    <a:pt x="3912410" y="167477"/>
                  </a:lnTo>
                  <a:lnTo>
                    <a:pt x="3912019" y="16732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55619" y="3223259"/>
              <a:ext cx="4226560" cy="656590"/>
            </a:xfrm>
            <a:custGeom>
              <a:avLst/>
              <a:gdLst/>
              <a:ahLst/>
              <a:cxnLst/>
              <a:rect l="l" t="t" r="r" b="b"/>
              <a:pathLst>
                <a:path w="4226559" h="656589">
                  <a:moveTo>
                    <a:pt x="3587750" y="0"/>
                  </a:moveTo>
                  <a:lnTo>
                    <a:pt x="0" y="0"/>
                  </a:lnTo>
                  <a:lnTo>
                    <a:pt x="0" y="656589"/>
                  </a:lnTo>
                  <a:lnTo>
                    <a:pt x="3587750" y="656589"/>
                  </a:lnTo>
                  <a:lnTo>
                    <a:pt x="3900994" y="496560"/>
                  </a:lnTo>
                  <a:lnTo>
                    <a:pt x="3897152" y="496560"/>
                  </a:lnTo>
                  <a:lnTo>
                    <a:pt x="3897896" y="496162"/>
                  </a:lnTo>
                  <a:lnTo>
                    <a:pt x="3922642" y="483711"/>
                  </a:lnTo>
                  <a:lnTo>
                    <a:pt x="4226559" y="331469"/>
                  </a:lnTo>
                  <a:lnTo>
                    <a:pt x="3932184" y="177608"/>
                  </a:lnTo>
                  <a:lnTo>
                    <a:pt x="3930117" y="177608"/>
                  </a:lnTo>
                  <a:lnTo>
                    <a:pt x="3929070" y="177140"/>
                  </a:lnTo>
                  <a:lnTo>
                    <a:pt x="3927039" y="176155"/>
                  </a:lnTo>
                  <a:lnTo>
                    <a:pt x="3587750" y="0"/>
                  </a:lnTo>
                  <a:close/>
                </a:path>
                <a:path w="4226559" h="656589">
                  <a:moveTo>
                    <a:pt x="3928571" y="481734"/>
                  </a:moveTo>
                  <a:lnTo>
                    <a:pt x="3927722" y="482052"/>
                  </a:lnTo>
                  <a:lnTo>
                    <a:pt x="3926133" y="482748"/>
                  </a:lnTo>
                  <a:lnTo>
                    <a:pt x="3923936" y="483756"/>
                  </a:lnTo>
                  <a:lnTo>
                    <a:pt x="3897376" y="496478"/>
                  </a:lnTo>
                  <a:lnTo>
                    <a:pt x="3897152" y="496560"/>
                  </a:lnTo>
                  <a:lnTo>
                    <a:pt x="3900994" y="496560"/>
                  </a:lnTo>
                  <a:lnTo>
                    <a:pt x="3921934" y="485567"/>
                  </a:lnTo>
                  <a:lnTo>
                    <a:pt x="3925361" y="483711"/>
                  </a:lnTo>
                  <a:lnTo>
                    <a:pt x="3927521" y="482497"/>
                  </a:lnTo>
                  <a:lnTo>
                    <a:pt x="3928547" y="481860"/>
                  </a:lnTo>
                  <a:close/>
                </a:path>
                <a:path w="4226559" h="656589">
                  <a:moveTo>
                    <a:pt x="3912019" y="167325"/>
                  </a:moveTo>
                  <a:lnTo>
                    <a:pt x="3912453" y="167609"/>
                  </a:lnTo>
                  <a:lnTo>
                    <a:pt x="3913567" y="168251"/>
                  </a:lnTo>
                  <a:lnTo>
                    <a:pt x="3926392" y="175360"/>
                  </a:lnTo>
                  <a:lnTo>
                    <a:pt x="3929545" y="177160"/>
                  </a:lnTo>
                  <a:lnTo>
                    <a:pt x="3930202" y="177576"/>
                  </a:lnTo>
                  <a:lnTo>
                    <a:pt x="3932184" y="177608"/>
                  </a:lnTo>
                  <a:lnTo>
                    <a:pt x="3913773" y="168139"/>
                  </a:lnTo>
                  <a:lnTo>
                    <a:pt x="3912410" y="167477"/>
                  </a:lnTo>
                  <a:lnTo>
                    <a:pt x="3912019" y="1673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55139" y="3192779"/>
              <a:ext cx="1929130" cy="657860"/>
            </a:xfrm>
            <a:custGeom>
              <a:avLst/>
              <a:gdLst/>
              <a:ahLst/>
              <a:cxnLst/>
              <a:rect l="l" t="t" r="r" b="b"/>
              <a:pathLst>
                <a:path w="1929129" h="657860">
                  <a:moveTo>
                    <a:pt x="1339850" y="0"/>
                  </a:moveTo>
                  <a:lnTo>
                    <a:pt x="312420" y="0"/>
                  </a:lnTo>
                  <a:lnTo>
                    <a:pt x="249406" y="3514"/>
                  </a:lnTo>
                  <a:lnTo>
                    <a:pt x="190738" y="13592"/>
                  </a:lnTo>
                  <a:lnTo>
                    <a:pt x="137666" y="29534"/>
                  </a:lnTo>
                  <a:lnTo>
                    <a:pt x="91439" y="50641"/>
                  </a:lnTo>
                  <a:lnTo>
                    <a:pt x="53310" y="76212"/>
                  </a:lnTo>
                  <a:lnTo>
                    <a:pt x="24526" y="105548"/>
                  </a:lnTo>
                  <a:lnTo>
                    <a:pt x="0" y="172720"/>
                  </a:lnTo>
                  <a:lnTo>
                    <a:pt x="0" y="485140"/>
                  </a:lnTo>
                  <a:lnTo>
                    <a:pt x="24526" y="552311"/>
                  </a:lnTo>
                  <a:lnTo>
                    <a:pt x="53310" y="581647"/>
                  </a:lnTo>
                  <a:lnTo>
                    <a:pt x="91439" y="607218"/>
                  </a:lnTo>
                  <a:lnTo>
                    <a:pt x="137666" y="628325"/>
                  </a:lnTo>
                  <a:lnTo>
                    <a:pt x="190738" y="644267"/>
                  </a:lnTo>
                  <a:lnTo>
                    <a:pt x="249406" y="654345"/>
                  </a:lnTo>
                  <a:lnTo>
                    <a:pt x="312420" y="657860"/>
                  </a:lnTo>
                  <a:lnTo>
                    <a:pt x="1339850" y="657860"/>
                  </a:lnTo>
                  <a:lnTo>
                    <a:pt x="1929130" y="328930"/>
                  </a:lnTo>
                  <a:lnTo>
                    <a:pt x="133985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334260" y="3241039"/>
            <a:ext cx="3822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0470" y="3296920"/>
            <a:ext cx="24339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006FBF"/>
                </a:solidFill>
                <a:latin typeface="Times New Roman"/>
                <a:cs typeface="Times New Roman"/>
              </a:rPr>
              <a:t>Chính sách </a:t>
            </a:r>
            <a:r>
              <a:rPr dirty="0" sz="2200" b="1">
                <a:solidFill>
                  <a:srgbClr val="006FBF"/>
                </a:solidFill>
                <a:latin typeface="Times New Roman"/>
                <a:cs typeface="Times New Roman"/>
              </a:rPr>
              <a:t>giá</a:t>
            </a:r>
            <a:r>
              <a:rPr dirty="0" sz="2200" spc="-60" b="1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006FBF"/>
                </a:solidFill>
                <a:latin typeface="Times New Roman"/>
                <a:cs typeface="Times New Roman"/>
              </a:rPr>
              <a:t>cước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horz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2319" y="6419850"/>
            <a:ext cx="2044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8A8A8A"/>
                </a:solidFill>
                <a:latin typeface="Times New Roman"/>
                <a:cs typeface="Times New Roman"/>
              </a:rPr>
              <a:t>1</a:t>
            </a:r>
            <a:r>
              <a:rPr dirty="0" sz="1400" b="1">
                <a:solidFill>
                  <a:srgbClr val="8A8A8A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4" name="object 4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2698750" marR="5080" indent="-110489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1. CẤU </a:t>
            </a:r>
            <a:r>
              <a:rPr dirty="0" sz="2000" spc="-10"/>
              <a:t>TRÚC </a:t>
            </a:r>
            <a:r>
              <a:rPr dirty="0" sz="2000"/>
              <a:t>CƯỚC</a:t>
            </a:r>
            <a:r>
              <a:rPr dirty="0" sz="2000" spc="-60"/>
              <a:t> </a:t>
            </a:r>
            <a:r>
              <a:rPr dirty="0" sz="2000"/>
              <a:t>3C  </a:t>
            </a:r>
            <a:r>
              <a:rPr dirty="0" sz="2000" spc="-5"/>
              <a:t>(Cloud </a:t>
            </a:r>
            <a:r>
              <a:rPr dirty="0" sz="2000"/>
              <a:t>Contact</a:t>
            </a:r>
            <a:r>
              <a:rPr dirty="0" sz="2000" spc="-25"/>
              <a:t> </a:t>
            </a:r>
            <a:r>
              <a:rPr dirty="0" sz="2000"/>
              <a:t>Center)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12700" y="1433830"/>
            <a:ext cx="2876550" cy="4763770"/>
            <a:chOff x="12700" y="1433830"/>
            <a:chExt cx="2876550" cy="4763770"/>
          </a:xfrm>
        </p:grpSpPr>
        <p:sp>
          <p:nvSpPr>
            <p:cNvPr id="8" name="object 8"/>
            <p:cNvSpPr/>
            <p:nvPr/>
          </p:nvSpPr>
          <p:spPr>
            <a:xfrm>
              <a:off x="12700" y="3276600"/>
              <a:ext cx="2876550" cy="5892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43429" y="1483360"/>
              <a:ext cx="0" cy="1901189"/>
            </a:xfrm>
            <a:custGeom>
              <a:avLst/>
              <a:gdLst/>
              <a:ahLst/>
              <a:cxnLst/>
              <a:rect l="l" t="t" r="r" b="b"/>
              <a:pathLst>
                <a:path w="0" h="1901189">
                  <a:moveTo>
                    <a:pt x="0" y="0"/>
                  </a:moveTo>
                  <a:lnTo>
                    <a:pt x="0" y="190118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43429" y="1463040"/>
              <a:ext cx="0" cy="1901189"/>
            </a:xfrm>
            <a:custGeom>
              <a:avLst/>
              <a:gdLst/>
              <a:ahLst/>
              <a:cxnLst/>
              <a:rect l="l" t="t" r="r" b="b"/>
              <a:pathLst>
                <a:path w="0" h="1901189">
                  <a:moveTo>
                    <a:pt x="0" y="0"/>
                  </a:moveTo>
                  <a:lnTo>
                    <a:pt x="0" y="190118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43429" y="3516630"/>
              <a:ext cx="0" cy="2641600"/>
            </a:xfrm>
            <a:custGeom>
              <a:avLst/>
              <a:gdLst/>
              <a:ahLst/>
              <a:cxnLst/>
              <a:rect l="l" t="t" r="r" b="b"/>
              <a:pathLst>
                <a:path w="0" h="2641600">
                  <a:moveTo>
                    <a:pt x="0" y="0"/>
                  </a:moveTo>
                  <a:lnTo>
                    <a:pt x="0" y="264160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43429" y="3496309"/>
              <a:ext cx="0" cy="2641600"/>
            </a:xfrm>
            <a:custGeom>
              <a:avLst/>
              <a:gdLst/>
              <a:ahLst/>
              <a:cxnLst/>
              <a:rect l="l" t="t" r="r" b="b"/>
              <a:pathLst>
                <a:path w="0" h="2641600">
                  <a:moveTo>
                    <a:pt x="0" y="0"/>
                  </a:moveTo>
                  <a:lnTo>
                    <a:pt x="0" y="264160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3429" y="1490980"/>
              <a:ext cx="414020" cy="1270"/>
            </a:xfrm>
            <a:custGeom>
              <a:avLst/>
              <a:gdLst/>
              <a:ahLst/>
              <a:cxnLst/>
              <a:rect l="l" t="t" r="r" b="b"/>
              <a:pathLst>
                <a:path w="414019" h="1269">
                  <a:moveTo>
                    <a:pt x="0" y="0"/>
                  </a:moveTo>
                  <a:lnTo>
                    <a:pt x="414019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52370" y="14541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43429" y="1471930"/>
              <a:ext cx="414020" cy="0"/>
            </a:xfrm>
            <a:custGeom>
              <a:avLst/>
              <a:gdLst/>
              <a:ahLst/>
              <a:cxnLst/>
              <a:rect l="l" t="t" r="r" b="b"/>
              <a:pathLst>
                <a:path w="414019" h="0">
                  <a:moveTo>
                    <a:pt x="0" y="0"/>
                  </a:moveTo>
                  <a:lnTo>
                    <a:pt x="414019" y="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452370" y="143383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43429" y="2379980"/>
              <a:ext cx="414020" cy="1270"/>
            </a:xfrm>
            <a:custGeom>
              <a:avLst/>
              <a:gdLst/>
              <a:ahLst/>
              <a:cxnLst/>
              <a:rect l="l" t="t" r="r" b="b"/>
              <a:pathLst>
                <a:path w="414019" h="1269">
                  <a:moveTo>
                    <a:pt x="0" y="0"/>
                  </a:moveTo>
                  <a:lnTo>
                    <a:pt x="414019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52370" y="23431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43429" y="2359660"/>
              <a:ext cx="414020" cy="1270"/>
            </a:xfrm>
            <a:custGeom>
              <a:avLst/>
              <a:gdLst/>
              <a:ahLst/>
              <a:cxnLst/>
              <a:rect l="l" t="t" r="r" b="b"/>
              <a:pathLst>
                <a:path w="414019" h="1269">
                  <a:moveTo>
                    <a:pt x="0" y="0"/>
                  </a:moveTo>
                  <a:lnTo>
                    <a:pt x="414019" y="12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52370" y="232283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43429" y="6158230"/>
              <a:ext cx="414020" cy="1270"/>
            </a:xfrm>
            <a:custGeom>
              <a:avLst/>
              <a:gdLst/>
              <a:ahLst/>
              <a:cxnLst/>
              <a:rect l="l" t="t" r="r" b="b"/>
              <a:pathLst>
                <a:path w="414019" h="1270">
                  <a:moveTo>
                    <a:pt x="0" y="0"/>
                  </a:moveTo>
                  <a:lnTo>
                    <a:pt x="414019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52370" y="612013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70"/>
                  </a:lnTo>
                  <a:lnTo>
                    <a:pt x="762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43429" y="6137909"/>
              <a:ext cx="414020" cy="1270"/>
            </a:xfrm>
            <a:custGeom>
              <a:avLst/>
              <a:gdLst/>
              <a:ahLst/>
              <a:cxnLst/>
              <a:rect l="l" t="t" r="r" b="b"/>
              <a:pathLst>
                <a:path w="414019" h="1270">
                  <a:moveTo>
                    <a:pt x="0" y="0"/>
                  </a:moveTo>
                  <a:lnTo>
                    <a:pt x="414019" y="12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52370" y="6099809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69"/>
                  </a:lnTo>
                  <a:lnTo>
                    <a:pt x="76200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043429" y="4432300"/>
              <a:ext cx="414020" cy="1270"/>
            </a:xfrm>
            <a:custGeom>
              <a:avLst/>
              <a:gdLst/>
              <a:ahLst/>
              <a:cxnLst/>
              <a:rect l="l" t="t" r="r" b="b"/>
              <a:pathLst>
                <a:path w="414019" h="1270">
                  <a:moveTo>
                    <a:pt x="0" y="0"/>
                  </a:moveTo>
                  <a:lnTo>
                    <a:pt x="414019" y="1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52370" y="43954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043429" y="4411980"/>
              <a:ext cx="414020" cy="1270"/>
            </a:xfrm>
            <a:custGeom>
              <a:avLst/>
              <a:gdLst/>
              <a:ahLst/>
              <a:cxnLst/>
              <a:rect l="l" t="t" r="r" b="b"/>
              <a:pathLst>
                <a:path w="414019" h="1270">
                  <a:moveTo>
                    <a:pt x="0" y="0"/>
                  </a:moveTo>
                  <a:lnTo>
                    <a:pt x="414019" y="12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452370" y="43751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2639061" y="1165861"/>
            <a:ext cx="2087880" cy="659130"/>
            <a:chOff x="2639061" y="1165861"/>
            <a:chExt cx="2087880" cy="659130"/>
          </a:xfrm>
        </p:grpSpPr>
        <p:sp>
          <p:nvSpPr>
            <p:cNvPr id="30" name="object 30"/>
            <p:cNvSpPr/>
            <p:nvPr/>
          </p:nvSpPr>
          <p:spPr>
            <a:xfrm>
              <a:off x="2658109" y="1205230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1969769" y="1270"/>
                  </a:moveTo>
                  <a:lnTo>
                    <a:pt x="80009" y="1270"/>
                  </a:lnTo>
                  <a:lnTo>
                    <a:pt x="74929" y="2540"/>
                  </a:lnTo>
                  <a:lnTo>
                    <a:pt x="69850" y="5080"/>
                  </a:lnTo>
                  <a:lnTo>
                    <a:pt x="64769" y="6350"/>
                  </a:lnTo>
                  <a:lnTo>
                    <a:pt x="59689" y="8890"/>
                  </a:lnTo>
                  <a:lnTo>
                    <a:pt x="54609" y="10160"/>
                  </a:lnTo>
                  <a:lnTo>
                    <a:pt x="50800" y="12700"/>
                  </a:lnTo>
                  <a:lnTo>
                    <a:pt x="45719" y="16510"/>
                  </a:lnTo>
                  <a:lnTo>
                    <a:pt x="38100" y="21590"/>
                  </a:lnTo>
                  <a:lnTo>
                    <a:pt x="33019" y="25400"/>
                  </a:lnTo>
                  <a:lnTo>
                    <a:pt x="29209" y="29210"/>
                  </a:lnTo>
                  <a:lnTo>
                    <a:pt x="26669" y="33020"/>
                  </a:lnTo>
                  <a:lnTo>
                    <a:pt x="19050" y="40640"/>
                  </a:lnTo>
                  <a:lnTo>
                    <a:pt x="16509" y="45720"/>
                  </a:lnTo>
                  <a:lnTo>
                    <a:pt x="13969" y="49530"/>
                  </a:lnTo>
                  <a:lnTo>
                    <a:pt x="8889" y="59690"/>
                  </a:lnTo>
                  <a:lnTo>
                    <a:pt x="6350" y="63500"/>
                  </a:lnTo>
                  <a:lnTo>
                    <a:pt x="1269" y="83820"/>
                  </a:lnTo>
                  <a:lnTo>
                    <a:pt x="1269" y="88900"/>
                  </a:lnTo>
                  <a:lnTo>
                    <a:pt x="0" y="93980"/>
                  </a:lnTo>
                  <a:lnTo>
                    <a:pt x="0" y="506730"/>
                  </a:lnTo>
                  <a:lnTo>
                    <a:pt x="1269" y="511810"/>
                  </a:lnTo>
                  <a:lnTo>
                    <a:pt x="1269" y="516890"/>
                  </a:lnTo>
                  <a:lnTo>
                    <a:pt x="6350" y="537210"/>
                  </a:lnTo>
                  <a:lnTo>
                    <a:pt x="8889" y="541020"/>
                  </a:lnTo>
                  <a:lnTo>
                    <a:pt x="13969" y="551180"/>
                  </a:lnTo>
                  <a:lnTo>
                    <a:pt x="16509" y="554990"/>
                  </a:lnTo>
                  <a:lnTo>
                    <a:pt x="19050" y="560070"/>
                  </a:lnTo>
                  <a:lnTo>
                    <a:pt x="26669" y="567690"/>
                  </a:lnTo>
                  <a:lnTo>
                    <a:pt x="29209" y="571500"/>
                  </a:lnTo>
                  <a:lnTo>
                    <a:pt x="33019" y="575310"/>
                  </a:lnTo>
                  <a:lnTo>
                    <a:pt x="38100" y="579120"/>
                  </a:lnTo>
                  <a:lnTo>
                    <a:pt x="45719" y="584200"/>
                  </a:lnTo>
                  <a:lnTo>
                    <a:pt x="50800" y="588010"/>
                  </a:lnTo>
                  <a:lnTo>
                    <a:pt x="54609" y="590550"/>
                  </a:lnTo>
                  <a:lnTo>
                    <a:pt x="59689" y="591820"/>
                  </a:lnTo>
                  <a:lnTo>
                    <a:pt x="64769" y="594360"/>
                  </a:lnTo>
                  <a:lnTo>
                    <a:pt x="69850" y="595630"/>
                  </a:lnTo>
                  <a:lnTo>
                    <a:pt x="74929" y="598170"/>
                  </a:lnTo>
                  <a:lnTo>
                    <a:pt x="80009" y="598170"/>
                  </a:lnTo>
                  <a:lnTo>
                    <a:pt x="90169" y="600710"/>
                  </a:lnTo>
                  <a:lnTo>
                    <a:pt x="1954529" y="600710"/>
                  </a:lnTo>
                  <a:lnTo>
                    <a:pt x="1959610" y="599440"/>
                  </a:lnTo>
                  <a:lnTo>
                    <a:pt x="1964689" y="599440"/>
                  </a:lnTo>
                  <a:lnTo>
                    <a:pt x="1985010" y="594360"/>
                  </a:lnTo>
                  <a:lnTo>
                    <a:pt x="1990089" y="591820"/>
                  </a:lnTo>
                  <a:lnTo>
                    <a:pt x="1993900" y="589280"/>
                  </a:lnTo>
                  <a:lnTo>
                    <a:pt x="2004060" y="584200"/>
                  </a:lnTo>
                  <a:lnTo>
                    <a:pt x="2007869" y="581660"/>
                  </a:lnTo>
                  <a:lnTo>
                    <a:pt x="2011679" y="577850"/>
                  </a:lnTo>
                  <a:lnTo>
                    <a:pt x="2016760" y="575310"/>
                  </a:lnTo>
                  <a:lnTo>
                    <a:pt x="2020569" y="571500"/>
                  </a:lnTo>
                  <a:lnTo>
                    <a:pt x="2023110" y="567690"/>
                  </a:lnTo>
                  <a:lnTo>
                    <a:pt x="2026919" y="563880"/>
                  </a:lnTo>
                  <a:lnTo>
                    <a:pt x="2030729" y="558800"/>
                  </a:lnTo>
                  <a:lnTo>
                    <a:pt x="2033269" y="554990"/>
                  </a:lnTo>
                  <a:lnTo>
                    <a:pt x="2035810" y="549910"/>
                  </a:lnTo>
                  <a:lnTo>
                    <a:pt x="2038350" y="546100"/>
                  </a:lnTo>
                  <a:lnTo>
                    <a:pt x="2040889" y="541020"/>
                  </a:lnTo>
                  <a:lnTo>
                    <a:pt x="2042160" y="535940"/>
                  </a:lnTo>
                  <a:lnTo>
                    <a:pt x="2044700" y="530860"/>
                  </a:lnTo>
                  <a:lnTo>
                    <a:pt x="2048510" y="515620"/>
                  </a:lnTo>
                  <a:lnTo>
                    <a:pt x="2048510" y="510540"/>
                  </a:lnTo>
                  <a:lnTo>
                    <a:pt x="2049779" y="505460"/>
                  </a:lnTo>
                  <a:lnTo>
                    <a:pt x="2049779" y="500380"/>
                  </a:lnTo>
                  <a:lnTo>
                    <a:pt x="2048510" y="100330"/>
                  </a:lnTo>
                  <a:lnTo>
                    <a:pt x="2048510" y="88900"/>
                  </a:lnTo>
                  <a:lnTo>
                    <a:pt x="2047239" y="83820"/>
                  </a:lnTo>
                  <a:lnTo>
                    <a:pt x="2047239" y="78740"/>
                  </a:lnTo>
                  <a:lnTo>
                    <a:pt x="2045969" y="73660"/>
                  </a:lnTo>
                  <a:lnTo>
                    <a:pt x="2043429" y="68580"/>
                  </a:lnTo>
                  <a:lnTo>
                    <a:pt x="2042160" y="63500"/>
                  </a:lnTo>
                  <a:lnTo>
                    <a:pt x="2039619" y="59690"/>
                  </a:lnTo>
                  <a:lnTo>
                    <a:pt x="2038350" y="54610"/>
                  </a:lnTo>
                  <a:lnTo>
                    <a:pt x="2035810" y="49530"/>
                  </a:lnTo>
                  <a:lnTo>
                    <a:pt x="2033269" y="45720"/>
                  </a:lnTo>
                  <a:lnTo>
                    <a:pt x="2029460" y="40640"/>
                  </a:lnTo>
                  <a:lnTo>
                    <a:pt x="2026919" y="36830"/>
                  </a:lnTo>
                  <a:lnTo>
                    <a:pt x="2011679" y="21590"/>
                  </a:lnTo>
                  <a:lnTo>
                    <a:pt x="2007869" y="19050"/>
                  </a:lnTo>
                  <a:lnTo>
                    <a:pt x="2002789" y="16510"/>
                  </a:lnTo>
                  <a:lnTo>
                    <a:pt x="1998979" y="12700"/>
                  </a:lnTo>
                  <a:lnTo>
                    <a:pt x="1993900" y="10160"/>
                  </a:lnTo>
                  <a:lnTo>
                    <a:pt x="1990089" y="8890"/>
                  </a:lnTo>
                  <a:lnTo>
                    <a:pt x="1985010" y="6350"/>
                  </a:lnTo>
                  <a:lnTo>
                    <a:pt x="1979929" y="5080"/>
                  </a:lnTo>
                  <a:lnTo>
                    <a:pt x="1974850" y="2540"/>
                  </a:lnTo>
                  <a:lnTo>
                    <a:pt x="1969769" y="1270"/>
                  </a:lnTo>
                  <a:close/>
                </a:path>
                <a:path w="2049779" h="600710">
                  <a:moveTo>
                    <a:pt x="1959610" y="0"/>
                  </a:moveTo>
                  <a:lnTo>
                    <a:pt x="90169" y="0"/>
                  </a:lnTo>
                  <a:lnTo>
                    <a:pt x="85089" y="1270"/>
                  </a:lnTo>
                  <a:lnTo>
                    <a:pt x="1964689" y="127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658109" y="1205230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0" y="100330"/>
                  </a:moveTo>
                  <a:lnTo>
                    <a:pt x="0" y="93980"/>
                  </a:lnTo>
                  <a:lnTo>
                    <a:pt x="1269" y="88900"/>
                  </a:lnTo>
                  <a:lnTo>
                    <a:pt x="1269" y="83820"/>
                  </a:lnTo>
                  <a:lnTo>
                    <a:pt x="2539" y="78740"/>
                  </a:lnTo>
                  <a:lnTo>
                    <a:pt x="3809" y="73660"/>
                  </a:lnTo>
                  <a:lnTo>
                    <a:pt x="5079" y="68580"/>
                  </a:lnTo>
                  <a:lnTo>
                    <a:pt x="6350" y="63500"/>
                  </a:lnTo>
                  <a:lnTo>
                    <a:pt x="8889" y="59690"/>
                  </a:lnTo>
                  <a:lnTo>
                    <a:pt x="11429" y="54610"/>
                  </a:lnTo>
                  <a:lnTo>
                    <a:pt x="13969" y="49530"/>
                  </a:lnTo>
                  <a:lnTo>
                    <a:pt x="16509" y="45720"/>
                  </a:lnTo>
                  <a:lnTo>
                    <a:pt x="19050" y="40640"/>
                  </a:lnTo>
                  <a:lnTo>
                    <a:pt x="22859" y="36830"/>
                  </a:lnTo>
                  <a:lnTo>
                    <a:pt x="26669" y="33020"/>
                  </a:lnTo>
                  <a:lnTo>
                    <a:pt x="29209" y="29210"/>
                  </a:lnTo>
                  <a:lnTo>
                    <a:pt x="33019" y="25400"/>
                  </a:lnTo>
                  <a:lnTo>
                    <a:pt x="38100" y="21590"/>
                  </a:lnTo>
                  <a:lnTo>
                    <a:pt x="41909" y="19050"/>
                  </a:lnTo>
                  <a:lnTo>
                    <a:pt x="45719" y="16510"/>
                  </a:lnTo>
                  <a:lnTo>
                    <a:pt x="50800" y="12700"/>
                  </a:lnTo>
                  <a:lnTo>
                    <a:pt x="54609" y="10160"/>
                  </a:lnTo>
                  <a:lnTo>
                    <a:pt x="59689" y="8890"/>
                  </a:lnTo>
                  <a:lnTo>
                    <a:pt x="64769" y="6350"/>
                  </a:lnTo>
                  <a:lnTo>
                    <a:pt x="69850" y="5080"/>
                  </a:lnTo>
                  <a:lnTo>
                    <a:pt x="74929" y="2540"/>
                  </a:lnTo>
                  <a:lnTo>
                    <a:pt x="80009" y="1270"/>
                  </a:lnTo>
                  <a:lnTo>
                    <a:pt x="85089" y="1270"/>
                  </a:lnTo>
                  <a:lnTo>
                    <a:pt x="90169" y="0"/>
                  </a:lnTo>
                  <a:lnTo>
                    <a:pt x="95250" y="0"/>
                  </a:lnTo>
                  <a:lnTo>
                    <a:pt x="1948179" y="0"/>
                  </a:lnTo>
                  <a:lnTo>
                    <a:pt x="1959610" y="0"/>
                  </a:lnTo>
                  <a:lnTo>
                    <a:pt x="1964689" y="1270"/>
                  </a:lnTo>
                  <a:lnTo>
                    <a:pt x="1969769" y="1270"/>
                  </a:lnTo>
                  <a:lnTo>
                    <a:pt x="1974850" y="2540"/>
                  </a:lnTo>
                  <a:lnTo>
                    <a:pt x="1979929" y="5080"/>
                  </a:lnTo>
                  <a:lnTo>
                    <a:pt x="1985010" y="6350"/>
                  </a:lnTo>
                  <a:lnTo>
                    <a:pt x="1990089" y="8890"/>
                  </a:lnTo>
                  <a:lnTo>
                    <a:pt x="1993900" y="10160"/>
                  </a:lnTo>
                  <a:lnTo>
                    <a:pt x="1998979" y="12700"/>
                  </a:lnTo>
                  <a:lnTo>
                    <a:pt x="2002789" y="16510"/>
                  </a:lnTo>
                  <a:lnTo>
                    <a:pt x="2007869" y="19050"/>
                  </a:lnTo>
                  <a:lnTo>
                    <a:pt x="2011679" y="21590"/>
                  </a:lnTo>
                  <a:lnTo>
                    <a:pt x="2015489" y="25400"/>
                  </a:lnTo>
                  <a:lnTo>
                    <a:pt x="2019300" y="29210"/>
                  </a:lnTo>
                  <a:lnTo>
                    <a:pt x="2023110" y="33020"/>
                  </a:lnTo>
                  <a:lnTo>
                    <a:pt x="2026919" y="36830"/>
                  </a:lnTo>
                  <a:lnTo>
                    <a:pt x="2029460" y="40640"/>
                  </a:lnTo>
                  <a:lnTo>
                    <a:pt x="2033269" y="45720"/>
                  </a:lnTo>
                  <a:lnTo>
                    <a:pt x="2035810" y="49530"/>
                  </a:lnTo>
                  <a:lnTo>
                    <a:pt x="2038350" y="54610"/>
                  </a:lnTo>
                  <a:lnTo>
                    <a:pt x="2039619" y="59690"/>
                  </a:lnTo>
                  <a:lnTo>
                    <a:pt x="2042160" y="63500"/>
                  </a:lnTo>
                  <a:lnTo>
                    <a:pt x="2043429" y="68580"/>
                  </a:lnTo>
                  <a:lnTo>
                    <a:pt x="2045969" y="73660"/>
                  </a:lnTo>
                  <a:lnTo>
                    <a:pt x="2047239" y="78740"/>
                  </a:lnTo>
                  <a:lnTo>
                    <a:pt x="2047239" y="83820"/>
                  </a:lnTo>
                  <a:lnTo>
                    <a:pt x="2048510" y="88900"/>
                  </a:lnTo>
                  <a:lnTo>
                    <a:pt x="2048510" y="93980"/>
                  </a:lnTo>
                  <a:lnTo>
                    <a:pt x="2048510" y="100330"/>
                  </a:lnTo>
                  <a:lnTo>
                    <a:pt x="2049779" y="500380"/>
                  </a:lnTo>
                  <a:lnTo>
                    <a:pt x="2049779" y="505460"/>
                  </a:lnTo>
                  <a:lnTo>
                    <a:pt x="2048510" y="510540"/>
                  </a:lnTo>
                  <a:lnTo>
                    <a:pt x="2048510" y="515620"/>
                  </a:lnTo>
                  <a:lnTo>
                    <a:pt x="2047239" y="520700"/>
                  </a:lnTo>
                  <a:lnTo>
                    <a:pt x="2045969" y="525780"/>
                  </a:lnTo>
                  <a:lnTo>
                    <a:pt x="2044700" y="530860"/>
                  </a:lnTo>
                  <a:lnTo>
                    <a:pt x="2042160" y="535940"/>
                  </a:lnTo>
                  <a:lnTo>
                    <a:pt x="2040889" y="541020"/>
                  </a:lnTo>
                  <a:lnTo>
                    <a:pt x="2038350" y="546100"/>
                  </a:lnTo>
                  <a:lnTo>
                    <a:pt x="2035810" y="549910"/>
                  </a:lnTo>
                  <a:lnTo>
                    <a:pt x="2033269" y="554990"/>
                  </a:lnTo>
                  <a:lnTo>
                    <a:pt x="2030729" y="558800"/>
                  </a:lnTo>
                  <a:lnTo>
                    <a:pt x="2026919" y="563880"/>
                  </a:lnTo>
                  <a:lnTo>
                    <a:pt x="2023110" y="567690"/>
                  </a:lnTo>
                  <a:lnTo>
                    <a:pt x="2020569" y="571500"/>
                  </a:lnTo>
                  <a:lnTo>
                    <a:pt x="2016760" y="575310"/>
                  </a:lnTo>
                  <a:lnTo>
                    <a:pt x="2011679" y="577850"/>
                  </a:lnTo>
                  <a:lnTo>
                    <a:pt x="2007869" y="581660"/>
                  </a:lnTo>
                  <a:lnTo>
                    <a:pt x="2004060" y="584200"/>
                  </a:lnTo>
                  <a:lnTo>
                    <a:pt x="1998979" y="586740"/>
                  </a:lnTo>
                  <a:lnTo>
                    <a:pt x="1993900" y="589280"/>
                  </a:lnTo>
                  <a:lnTo>
                    <a:pt x="1990089" y="591820"/>
                  </a:lnTo>
                  <a:lnTo>
                    <a:pt x="1985010" y="594360"/>
                  </a:lnTo>
                  <a:lnTo>
                    <a:pt x="1979929" y="595630"/>
                  </a:lnTo>
                  <a:lnTo>
                    <a:pt x="1974850" y="596900"/>
                  </a:lnTo>
                  <a:lnTo>
                    <a:pt x="1969769" y="598170"/>
                  </a:lnTo>
                  <a:lnTo>
                    <a:pt x="1964689" y="599440"/>
                  </a:lnTo>
                  <a:lnTo>
                    <a:pt x="1959610" y="599440"/>
                  </a:lnTo>
                  <a:lnTo>
                    <a:pt x="1954529" y="600710"/>
                  </a:lnTo>
                  <a:lnTo>
                    <a:pt x="90169" y="600710"/>
                  </a:lnTo>
                  <a:lnTo>
                    <a:pt x="85089" y="599440"/>
                  </a:lnTo>
                  <a:lnTo>
                    <a:pt x="80009" y="598170"/>
                  </a:lnTo>
                  <a:lnTo>
                    <a:pt x="74929" y="598170"/>
                  </a:lnTo>
                  <a:lnTo>
                    <a:pt x="69850" y="595630"/>
                  </a:lnTo>
                  <a:lnTo>
                    <a:pt x="64769" y="594360"/>
                  </a:lnTo>
                  <a:lnTo>
                    <a:pt x="59689" y="591820"/>
                  </a:lnTo>
                  <a:lnTo>
                    <a:pt x="54609" y="590550"/>
                  </a:lnTo>
                  <a:lnTo>
                    <a:pt x="50800" y="588010"/>
                  </a:lnTo>
                  <a:lnTo>
                    <a:pt x="45719" y="584200"/>
                  </a:lnTo>
                  <a:lnTo>
                    <a:pt x="41909" y="581660"/>
                  </a:lnTo>
                  <a:lnTo>
                    <a:pt x="38100" y="579120"/>
                  </a:lnTo>
                  <a:lnTo>
                    <a:pt x="33019" y="575310"/>
                  </a:lnTo>
                  <a:lnTo>
                    <a:pt x="29209" y="571500"/>
                  </a:lnTo>
                  <a:lnTo>
                    <a:pt x="26669" y="567690"/>
                  </a:lnTo>
                  <a:lnTo>
                    <a:pt x="22859" y="563880"/>
                  </a:lnTo>
                  <a:lnTo>
                    <a:pt x="19050" y="560070"/>
                  </a:lnTo>
                  <a:lnTo>
                    <a:pt x="16509" y="554990"/>
                  </a:lnTo>
                  <a:lnTo>
                    <a:pt x="13969" y="551180"/>
                  </a:lnTo>
                  <a:lnTo>
                    <a:pt x="11429" y="546100"/>
                  </a:lnTo>
                  <a:lnTo>
                    <a:pt x="8889" y="541020"/>
                  </a:lnTo>
                  <a:lnTo>
                    <a:pt x="6350" y="537210"/>
                  </a:lnTo>
                  <a:lnTo>
                    <a:pt x="5079" y="532130"/>
                  </a:lnTo>
                  <a:lnTo>
                    <a:pt x="3809" y="527050"/>
                  </a:lnTo>
                  <a:lnTo>
                    <a:pt x="2539" y="521970"/>
                  </a:lnTo>
                  <a:lnTo>
                    <a:pt x="1269" y="516890"/>
                  </a:lnTo>
                  <a:lnTo>
                    <a:pt x="1269" y="511810"/>
                  </a:lnTo>
                  <a:lnTo>
                    <a:pt x="0" y="506730"/>
                  </a:lnTo>
                  <a:lnTo>
                    <a:pt x="0" y="500380"/>
                  </a:lnTo>
                  <a:lnTo>
                    <a:pt x="0" y="100330"/>
                  </a:lnTo>
                  <a:close/>
                </a:path>
                <a:path w="2049779" h="600710">
                  <a:moveTo>
                    <a:pt x="0" y="0"/>
                  </a:moveTo>
                  <a:lnTo>
                    <a:pt x="0" y="0"/>
                  </a:lnTo>
                </a:path>
                <a:path w="2049779" h="600710">
                  <a:moveTo>
                    <a:pt x="2049779" y="600710"/>
                  </a:moveTo>
                  <a:lnTo>
                    <a:pt x="2049779" y="60071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658109" y="1184910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1959610" y="599439"/>
                  </a:moveTo>
                  <a:lnTo>
                    <a:pt x="85089" y="599439"/>
                  </a:lnTo>
                  <a:lnTo>
                    <a:pt x="90169" y="600710"/>
                  </a:lnTo>
                  <a:lnTo>
                    <a:pt x="1954529" y="600710"/>
                  </a:lnTo>
                  <a:lnTo>
                    <a:pt x="1959610" y="599439"/>
                  </a:lnTo>
                  <a:close/>
                </a:path>
                <a:path w="2049779" h="600710">
                  <a:moveTo>
                    <a:pt x="1974850" y="2539"/>
                  </a:moveTo>
                  <a:lnTo>
                    <a:pt x="74929" y="2539"/>
                  </a:lnTo>
                  <a:lnTo>
                    <a:pt x="69850" y="5079"/>
                  </a:lnTo>
                  <a:lnTo>
                    <a:pt x="64769" y="6350"/>
                  </a:lnTo>
                  <a:lnTo>
                    <a:pt x="59689" y="8889"/>
                  </a:lnTo>
                  <a:lnTo>
                    <a:pt x="54609" y="10160"/>
                  </a:lnTo>
                  <a:lnTo>
                    <a:pt x="50800" y="12700"/>
                  </a:lnTo>
                  <a:lnTo>
                    <a:pt x="45719" y="16510"/>
                  </a:lnTo>
                  <a:lnTo>
                    <a:pt x="38100" y="21589"/>
                  </a:lnTo>
                  <a:lnTo>
                    <a:pt x="33019" y="25400"/>
                  </a:lnTo>
                  <a:lnTo>
                    <a:pt x="29209" y="29210"/>
                  </a:lnTo>
                  <a:lnTo>
                    <a:pt x="26669" y="33019"/>
                  </a:lnTo>
                  <a:lnTo>
                    <a:pt x="19050" y="40639"/>
                  </a:lnTo>
                  <a:lnTo>
                    <a:pt x="16509" y="45719"/>
                  </a:lnTo>
                  <a:lnTo>
                    <a:pt x="13969" y="49529"/>
                  </a:lnTo>
                  <a:lnTo>
                    <a:pt x="8889" y="59689"/>
                  </a:lnTo>
                  <a:lnTo>
                    <a:pt x="6350" y="63500"/>
                  </a:lnTo>
                  <a:lnTo>
                    <a:pt x="1269" y="83819"/>
                  </a:lnTo>
                  <a:lnTo>
                    <a:pt x="1269" y="88900"/>
                  </a:lnTo>
                  <a:lnTo>
                    <a:pt x="0" y="93979"/>
                  </a:lnTo>
                  <a:lnTo>
                    <a:pt x="0" y="506729"/>
                  </a:lnTo>
                  <a:lnTo>
                    <a:pt x="1269" y="511810"/>
                  </a:lnTo>
                  <a:lnTo>
                    <a:pt x="1269" y="516889"/>
                  </a:lnTo>
                  <a:lnTo>
                    <a:pt x="6350" y="537210"/>
                  </a:lnTo>
                  <a:lnTo>
                    <a:pt x="8889" y="541019"/>
                  </a:lnTo>
                  <a:lnTo>
                    <a:pt x="13969" y="551179"/>
                  </a:lnTo>
                  <a:lnTo>
                    <a:pt x="16509" y="554989"/>
                  </a:lnTo>
                  <a:lnTo>
                    <a:pt x="19050" y="560069"/>
                  </a:lnTo>
                  <a:lnTo>
                    <a:pt x="26669" y="567689"/>
                  </a:lnTo>
                  <a:lnTo>
                    <a:pt x="29209" y="571500"/>
                  </a:lnTo>
                  <a:lnTo>
                    <a:pt x="33019" y="575310"/>
                  </a:lnTo>
                  <a:lnTo>
                    <a:pt x="38100" y="579119"/>
                  </a:lnTo>
                  <a:lnTo>
                    <a:pt x="41909" y="581660"/>
                  </a:lnTo>
                  <a:lnTo>
                    <a:pt x="45719" y="585469"/>
                  </a:lnTo>
                  <a:lnTo>
                    <a:pt x="50800" y="588010"/>
                  </a:lnTo>
                  <a:lnTo>
                    <a:pt x="54609" y="590550"/>
                  </a:lnTo>
                  <a:lnTo>
                    <a:pt x="59689" y="591819"/>
                  </a:lnTo>
                  <a:lnTo>
                    <a:pt x="64769" y="594360"/>
                  </a:lnTo>
                  <a:lnTo>
                    <a:pt x="69850" y="595629"/>
                  </a:lnTo>
                  <a:lnTo>
                    <a:pt x="74929" y="598169"/>
                  </a:lnTo>
                  <a:lnTo>
                    <a:pt x="80009" y="599439"/>
                  </a:lnTo>
                  <a:lnTo>
                    <a:pt x="1964689" y="599439"/>
                  </a:lnTo>
                  <a:lnTo>
                    <a:pt x="1985010" y="594360"/>
                  </a:lnTo>
                  <a:lnTo>
                    <a:pt x="1990089" y="591819"/>
                  </a:lnTo>
                  <a:lnTo>
                    <a:pt x="1993900" y="589279"/>
                  </a:lnTo>
                  <a:lnTo>
                    <a:pt x="2004060" y="584200"/>
                  </a:lnTo>
                  <a:lnTo>
                    <a:pt x="2007869" y="581660"/>
                  </a:lnTo>
                  <a:lnTo>
                    <a:pt x="2011679" y="577850"/>
                  </a:lnTo>
                  <a:lnTo>
                    <a:pt x="2016760" y="575310"/>
                  </a:lnTo>
                  <a:lnTo>
                    <a:pt x="2020569" y="571500"/>
                  </a:lnTo>
                  <a:lnTo>
                    <a:pt x="2023110" y="567689"/>
                  </a:lnTo>
                  <a:lnTo>
                    <a:pt x="2026919" y="563879"/>
                  </a:lnTo>
                  <a:lnTo>
                    <a:pt x="2030729" y="558800"/>
                  </a:lnTo>
                  <a:lnTo>
                    <a:pt x="2035810" y="551179"/>
                  </a:lnTo>
                  <a:lnTo>
                    <a:pt x="2040889" y="541019"/>
                  </a:lnTo>
                  <a:lnTo>
                    <a:pt x="2042160" y="537210"/>
                  </a:lnTo>
                  <a:lnTo>
                    <a:pt x="2044700" y="532129"/>
                  </a:lnTo>
                  <a:lnTo>
                    <a:pt x="2047239" y="521969"/>
                  </a:lnTo>
                  <a:lnTo>
                    <a:pt x="2048510" y="515619"/>
                  </a:lnTo>
                  <a:lnTo>
                    <a:pt x="2048510" y="510539"/>
                  </a:lnTo>
                  <a:lnTo>
                    <a:pt x="2049779" y="505460"/>
                  </a:lnTo>
                  <a:lnTo>
                    <a:pt x="2049779" y="500379"/>
                  </a:lnTo>
                  <a:lnTo>
                    <a:pt x="2048510" y="100329"/>
                  </a:lnTo>
                  <a:lnTo>
                    <a:pt x="2048510" y="88900"/>
                  </a:lnTo>
                  <a:lnTo>
                    <a:pt x="2047239" y="83819"/>
                  </a:lnTo>
                  <a:lnTo>
                    <a:pt x="2047239" y="78739"/>
                  </a:lnTo>
                  <a:lnTo>
                    <a:pt x="2045969" y="73660"/>
                  </a:lnTo>
                  <a:lnTo>
                    <a:pt x="2043429" y="68579"/>
                  </a:lnTo>
                  <a:lnTo>
                    <a:pt x="2042160" y="63500"/>
                  </a:lnTo>
                  <a:lnTo>
                    <a:pt x="2039619" y="59689"/>
                  </a:lnTo>
                  <a:lnTo>
                    <a:pt x="2038350" y="54610"/>
                  </a:lnTo>
                  <a:lnTo>
                    <a:pt x="2035810" y="49529"/>
                  </a:lnTo>
                  <a:lnTo>
                    <a:pt x="2033269" y="45719"/>
                  </a:lnTo>
                  <a:lnTo>
                    <a:pt x="2029460" y="40639"/>
                  </a:lnTo>
                  <a:lnTo>
                    <a:pt x="2026919" y="36829"/>
                  </a:lnTo>
                  <a:lnTo>
                    <a:pt x="2011679" y="21589"/>
                  </a:lnTo>
                  <a:lnTo>
                    <a:pt x="2007869" y="19050"/>
                  </a:lnTo>
                  <a:lnTo>
                    <a:pt x="2002789" y="16510"/>
                  </a:lnTo>
                  <a:lnTo>
                    <a:pt x="1998979" y="12700"/>
                  </a:lnTo>
                  <a:lnTo>
                    <a:pt x="1993900" y="10160"/>
                  </a:lnTo>
                  <a:lnTo>
                    <a:pt x="1990089" y="8889"/>
                  </a:lnTo>
                  <a:lnTo>
                    <a:pt x="1985010" y="6350"/>
                  </a:lnTo>
                  <a:lnTo>
                    <a:pt x="1979929" y="5079"/>
                  </a:lnTo>
                  <a:lnTo>
                    <a:pt x="1974850" y="2539"/>
                  </a:lnTo>
                  <a:close/>
                </a:path>
                <a:path w="2049779" h="600710">
                  <a:moveTo>
                    <a:pt x="1959610" y="0"/>
                  </a:moveTo>
                  <a:lnTo>
                    <a:pt x="90169" y="0"/>
                  </a:lnTo>
                  <a:lnTo>
                    <a:pt x="80009" y="2539"/>
                  </a:lnTo>
                  <a:lnTo>
                    <a:pt x="1969769" y="2539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658109" y="1184910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0" y="100329"/>
                  </a:moveTo>
                  <a:lnTo>
                    <a:pt x="0" y="93979"/>
                  </a:lnTo>
                  <a:lnTo>
                    <a:pt x="1269" y="88900"/>
                  </a:lnTo>
                  <a:lnTo>
                    <a:pt x="1269" y="83819"/>
                  </a:lnTo>
                  <a:lnTo>
                    <a:pt x="2539" y="78739"/>
                  </a:lnTo>
                  <a:lnTo>
                    <a:pt x="3809" y="73660"/>
                  </a:lnTo>
                  <a:lnTo>
                    <a:pt x="5079" y="68579"/>
                  </a:lnTo>
                  <a:lnTo>
                    <a:pt x="6350" y="63500"/>
                  </a:lnTo>
                  <a:lnTo>
                    <a:pt x="8889" y="59689"/>
                  </a:lnTo>
                  <a:lnTo>
                    <a:pt x="11429" y="54610"/>
                  </a:lnTo>
                  <a:lnTo>
                    <a:pt x="13969" y="49529"/>
                  </a:lnTo>
                  <a:lnTo>
                    <a:pt x="16509" y="45719"/>
                  </a:lnTo>
                  <a:lnTo>
                    <a:pt x="19050" y="40639"/>
                  </a:lnTo>
                  <a:lnTo>
                    <a:pt x="22859" y="36829"/>
                  </a:lnTo>
                  <a:lnTo>
                    <a:pt x="26669" y="33019"/>
                  </a:lnTo>
                  <a:lnTo>
                    <a:pt x="29209" y="29210"/>
                  </a:lnTo>
                  <a:lnTo>
                    <a:pt x="33019" y="25400"/>
                  </a:lnTo>
                  <a:lnTo>
                    <a:pt x="38100" y="21589"/>
                  </a:lnTo>
                  <a:lnTo>
                    <a:pt x="41909" y="19050"/>
                  </a:lnTo>
                  <a:lnTo>
                    <a:pt x="45719" y="16510"/>
                  </a:lnTo>
                  <a:lnTo>
                    <a:pt x="50800" y="12700"/>
                  </a:lnTo>
                  <a:lnTo>
                    <a:pt x="54609" y="10160"/>
                  </a:lnTo>
                  <a:lnTo>
                    <a:pt x="59689" y="8889"/>
                  </a:lnTo>
                  <a:lnTo>
                    <a:pt x="64769" y="6350"/>
                  </a:lnTo>
                  <a:lnTo>
                    <a:pt x="69850" y="5079"/>
                  </a:lnTo>
                  <a:lnTo>
                    <a:pt x="74929" y="2539"/>
                  </a:lnTo>
                  <a:lnTo>
                    <a:pt x="80009" y="2539"/>
                  </a:lnTo>
                  <a:lnTo>
                    <a:pt x="85089" y="1269"/>
                  </a:lnTo>
                  <a:lnTo>
                    <a:pt x="90169" y="0"/>
                  </a:lnTo>
                  <a:lnTo>
                    <a:pt x="95250" y="0"/>
                  </a:lnTo>
                  <a:lnTo>
                    <a:pt x="100329" y="0"/>
                  </a:lnTo>
                  <a:lnTo>
                    <a:pt x="1948179" y="0"/>
                  </a:lnTo>
                  <a:lnTo>
                    <a:pt x="1954529" y="0"/>
                  </a:lnTo>
                  <a:lnTo>
                    <a:pt x="1959610" y="0"/>
                  </a:lnTo>
                  <a:lnTo>
                    <a:pt x="1964689" y="1269"/>
                  </a:lnTo>
                  <a:lnTo>
                    <a:pt x="1969769" y="2539"/>
                  </a:lnTo>
                  <a:lnTo>
                    <a:pt x="1974850" y="2539"/>
                  </a:lnTo>
                  <a:lnTo>
                    <a:pt x="1979929" y="5079"/>
                  </a:lnTo>
                  <a:lnTo>
                    <a:pt x="1985010" y="6350"/>
                  </a:lnTo>
                  <a:lnTo>
                    <a:pt x="1990089" y="8889"/>
                  </a:lnTo>
                  <a:lnTo>
                    <a:pt x="1993900" y="10160"/>
                  </a:lnTo>
                  <a:lnTo>
                    <a:pt x="1998979" y="12700"/>
                  </a:lnTo>
                  <a:lnTo>
                    <a:pt x="2002789" y="16510"/>
                  </a:lnTo>
                  <a:lnTo>
                    <a:pt x="2007869" y="19050"/>
                  </a:lnTo>
                  <a:lnTo>
                    <a:pt x="2011679" y="21589"/>
                  </a:lnTo>
                  <a:lnTo>
                    <a:pt x="2015489" y="25400"/>
                  </a:lnTo>
                  <a:lnTo>
                    <a:pt x="2019300" y="29210"/>
                  </a:lnTo>
                  <a:lnTo>
                    <a:pt x="2023110" y="33019"/>
                  </a:lnTo>
                  <a:lnTo>
                    <a:pt x="2026919" y="36829"/>
                  </a:lnTo>
                  <a:lnTo>
                    <a:pt x="2029460" y="40639"/>
                  </a:lnTo>
                  <a:lnTo>
                    <a:pt x="2033269" y="45719"/>
                  </a:lnTo>
                  <a:lnTo>
                    <a:pt x="2035810" y="49529"/>
                  </a:lnTo>
                  <a:lnTo>
                    <a:pt x="2038350" y="54610"/>
                  </a:lnTo>
                  <a:lnTo>
                    <a:pt x="2039619" y="59689"/>
                  </a:lnTo>
                  <a:lnTo>
                    <a:pt x="2042160" y="63500"/>
                  </a:lnTo>
                  <a:lnTo>
                    <a:pt x="2043429" y="68579"/>
                  </a:lnTo>
                  <a:lnTo>
                    <a:pt x="2045969" y="73660"/>
                  </a:lnTo>
                  <a:lnTo>
                    <a:pt x="2047239" y="78739"/>
                  </a:lnTo>
                  <a:lnTo>
                    <a:pt x="2047239" y="83819"/>
                  </a:lnTo>
                  <a:lnTo>
                    <a:pt x="2048510" y="88900"/>
                  </a:lnTo>
                  <a:lnTo>
                    <a:pt x="2048510" y="93979"/>
                  </a:lnTo>
                  <a:lnTo>
                    <a:pt x="2048510" y="100329"/>
                  </a:lnTo>
                  <a:lnTo>
                    <a:pt x="2049779" y="500379"/>
                  </a:lnTo>
                  <a:lnTo>
                    <a:pt x="2049779" y="505460"/>
                  </a:lnTo>
                  <a:lnTo>
                    <a:pt x="2048510" y="510539"/>
                  </a:lnTo>
                  <a:lnTo>
                    <a:pt x="2048510" y="515619"/>
                  </a:lnTo>
                  <a:lnTo>
                    <a:pt x="2047239" y="521969"/>
                  </a:lnTo>
                  <a:lnTo>
                    <a:pt x="2045969" y="527050"/>
                  </a:lnTo>
                  <a:lnTo>
                    <a:pt x="2044700" y="532129"/>
                  </a:lnTo>
                  <a:lnTo>
                    <a:pt x="2042160" y="537210"/>
                  </a:lnTo>
                  <a:lnTo>
                    <a:pt x="2040889" y="541019"/>
                  </a:lnTo>
                  <a:lnTo>
                    <a:pt x="2038350" y="546100"/>
                  </a:lnTo>
                  <a:lnTo>
                    <a:pt x="2035810" y="551179"/>
                  </a:lnTo>
                  <a:lnTo>
                    <a:pt x="2033269" y="554989"/>
                  </a:lnTo>
                  <a:lnTo>
                    <a:pt x="2030729" y="558800"/>
                  </a:lnTo>
                  <a:lnTo>
                    <a:pt x="2026919" y="563879"/>
                  </a:lnTo>
                  <a:lnTo>
                    <a:pt x="2023110" y="567689"/>
                  </a:lnTo>
                  <a:lnTo>
                    <a:pt x="2020569" y="571500"/>
                  </a:lnTo>
                  <a:lnTo>
                    <a:pt x="2016760" y="575310"/>
                  </a:lnTo>
                  <a:lnTo>
                    <a:pt x="2011679" y="577850"/>
                  </a:lnTo>
                  <a:lnTo>
                    <a:pt x="2007869" y="581660"/>
                  </a:lnTo>
                  <a:lnTo>
                    <a:pt x="2004060" y="584200"/>
                  </a:lnTo>
                  <a:lnTo>
                    <a:pt x="1998979" y="586739"/>
                  </a:lnTo>
                  <a:lnTo>
                    <a:pt x="1993900" y="589279"/>
                  </a:lnTo>
                  <a:lnTo>
                    <a:pt x="1990089" y="591819"/>
                  </a:lnTo>
                  <a:lnTo>
                    <a:pt x="1985010" y="594360"/>
                  </a:lnTo>
                  <a:lnTo>
                    <a:pt x="1979929" y="595629"/>
                  </a:lnTo>
                  <a:lnTo>
                    <a:pt x="1974850" y="596900"/>
                  </a:lnTo>
                  <a:lnTo>
                    <a:pt x="1969769" y="598169"/>
                  </a:lnTo>
                  <a:lnTo>
                    <a:pt x="1964689" y="599439"/>
                  </a:lnTo>
                  <a:lnTo>
                    <a:pt x="1959610" y="599439"/>
                  </a:lnTo>
                  <a:lnTo>
                    <a:pt x="1954529" y="600710"/>
                  </a:lnTo>
                  <a:lnTo>
                    <a:pt x="1949450" y="600710"/>
                  </a:lnTo>
                  <a:lnTo>
                    <a:pt x="100329" y="600710"/>
                  </a:lnTo>
                  <a:lnTo>
                    <a:pt x="95250" y="600710"/>
                  </a:lnTo>
                  <a:lnTo>
                    <a:pt x="90169" y="600710"/>
                  </a:lnTo>
                  <a:lnTo>
                    <a:pt x="85089" y="599439"/>
                  </a:lnTo>
                  <a:lnTo>
                    <a:pt x="80009" y="599439"/>
                  </a:lnTo>
                  <a:lnTo>
                    <a:pt x="74929" y="598169"/>
                  </a:lnTo>
                  <a:lnTo>
                    <a:pt x="69850" y="595629"/>
                  </a:lnTo>
                  <a:lnTo>
                    <a:pt x="64769" y="594360"/>
                  </a:lnTo>
                  <a:lnTo>
                    <a:pt x="59689" y="591819"/>
                  </a:lnTo>
                  <a:lnTo>
                    <a:pt x="54609" y="590550"/>
                  </a:lnTo>
                  <a:lnTo>
                    <a:pt x="50800" y="588010"/>
                  </a:lnTo>
                  <a:lnTo>
                    <a:pt x="45719" y="585469"/>
                  </a:lnTo>
                  <a:lnTo>
                    <a:pt x="41909" y="581660"/>
                  </a:lnTo>
                  <a:lnTo>
                    <a:pt x="38100" y="579119"/>
                  </a:lnTo>
                  <a:lnTo>
                    <a:pt x="33019" y="575310"/>
                  </a:lnTo>
                  <a:lnTo>
                    <a:pt x="29209" y="571500"/>
                  </a:lnTo>
                  <a:lnTo>
                    <a:pt x="26669" y="567689"/>
                  </a:lnTo>
                  <a:lnTo>
                    <a:pt x="22859" y="563879"/>
                  </a:lnTo>
                  <a:lnTo>
                    <a:pt x="19050" y="560069"/>
                  </a:lnTo>
                  <a:lnTo>
                    <a:pt x="16509" y="554989"/>
                  </a:lnTo>
                  <a:lnTo>
                    <a:pt x="13969" y="551179"/>
                  </a:lnTo>
                  <a:lnTo>
                    <a:pt x="11429" y="546100"/>
                  </a:lnTo>
                  <a:lnTo>
                    <a:pt x="8889" y="541019"/>
                  </a:lnTo>
                  <a:lnTo>
                    <a:pt x="6350" y="537210"/>
                  </a:lnTo>
                  <a:lnTo>
                    <a:pt x="5079" y="532129"/>
                  </a:lnTo>
                  <a:lnTo>
                    <a:pt x="3809" y="527050"/>
                  </a:lnTo>
                  <a:lnTo>
                    <a:pt x="2539" y="521969"/>
                  </a:lnTo>
                  <a:lnTo>
                    <a:pt x="1269" y="516889"/>
                  </a:lnTo>
                  <a:lnTo>
                    <a:pt x="1269" y="511810"/>
                  </a:lnTo>
                  <a:lnTo>
                    <a:pt x="0" y="506729"/>
                  </a:lnTo>
                  <a:lnTo>
                    <a:pt x="0" y="500379"/>
                  </a:lnTo>
                  <a:lnTo>
                    <a:pt x="0" y="100329"/>
                  </a:lnTo>
                  <a:close/>
                </a:path>
                <a:path w="2049779" h="600710">
                  <a:moveTo>
                    <a:pt x="0" y="0"/>
                  </a:moveTo>
                  <a:lnTo>
                    <a:pt x="0" y="0"/>
                  </a:lnTo>
                </a:path>
                <a:path w="2049779" h="600710">
                  <a:moveTo>
                    <a:pt x="2049779" y="600710"/>
                  </a:moveTo>
                  <a:lnTo>
                    <a:pt x="2049779" y="60071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051810" y="1229359"/>
            <a:ext cx="1262380" cy="5118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khởi</a:t>
            </a:r>
            <a:r>
              <a:rPr dirty="0" sz="1600" spc="-9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1F1F1"/>
                </a:solidFill>
                <a:latin typeface="Times New Roman"/>
                <a:cs typeface="Times New Roman"/>
              </a:rPr>
              <a:t>tạo </a:t>
            </a:r>
            <a:r>
              <a:rPr dirty="0" sz="1600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1F1F1"/>
                </a:solidFill>
                <a:latin typeface="Times New Roman"/>
                <a:cs typeface="Times New Roman"/>
              </a:rPr>
              <a:t>(</a:t>
            </a:r>
            <a:r>
              <a:rPr dirty="0" sz="1600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Miễn</a:t>
            </a:r>
            <a:r>
              <a:rPr dirty="0" sz="1600" spc="-6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phí)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656839" y="2040889"/>
            <a:ext cx="2086610" cy="659130"/>
            <a:chOff x="2656839" y="2040889"/>
            <a:chExt cx="2086610" cy="659130"/>
          </a:xfrm>
        </p:grpSpPr>
        <p:sp>
          <p:nvSpPr>
            <p:cNvPr id="36" name="object 36"/>
            <p:cNvSpPr/>
            <p:nvPr/>
          </p:nvSpPr>
          <p:spPr>
            <a:xfrm>
              <a:off x="2675889" y="2080259"/>
              <a:ext cx="2048510" cy="600710"/>
            </a:xfrm>
            <a:custGeom>
              <a:avLst/>
              <a:gdLst/>
              <a:ahLst/>
              <a:cxnLst/>
              <a:rect l="l" t="t" r="r" b="b"/>
              <a:pathLst>
                <a:path w="2048510" h="600710">
                  <a:moveTo>
                    <a:pt x="1958339" y="599439"/>
                  </a:moveTo>
                  <a:lnTo>
                    <a:pt x="88900" y="599439"/>
                  </a:lnTo>
                  <a:lnTo>
                    <a:pt x="93980" y="600710"/>
                  </a:lnTo>
                  <a:lnTo>
                    <a:pt x="1953260" y="600710"/>
                  </a:lnTo>
                  <a:lnTo>
                    <a:pt x="1958339" y="599439"/>
                  </a:lnTo>
                  <a:close/>
                </a:path>
                <a:path w="2048510" h="600710">
                  <a:moveTo>
                    <a:pt x="1963420" y="0"/>
                  </a:moveTo>
                  <a:lnTo>
                    <a:pt x="83820" y="0"/>
                  </a:lnTo>
                  <a:lnTo>
                    <a:pt x="73660" y="2539"/>
                  </a:lnTo>
                  <a:lnTo>
                    <a:pt x="68580" y="5079"/>
                  </a:lnTo>
                  <a:lnTo>
                    <a:pt x="58420" y="7619"/>
                  </a:lnTo>
                  <a:lnTo>
                    <a:pt x="54610" y="10160"/>
                  </a:lnTo>
                  <a:lnTo>
                    <a:pt x="49530" y="12700"/>
                  </a:lnTo>
                  <a:lnTo>
                    <a:pt x="45720" y="15239"/>
                  </a:lnTo>
                  <a:lnTo>
                    <a:pt x="40640" y="19050"/>
                  </a:lnTo>
                  <a:lnTo>
                    <a:pt x="36830" y="21589"/>
                  </a:lnTo>
                  <a:lnTo>
                    <a:pt x="21590" y="36829"/>
                  </a:lnTo>
                  <a:lnTo>
                    <a:pt x="19050" y="40639"/>
                  </a:lnTo>
                  <a:lnTo>
                    <a:pt x="15240" y="45719"/>
                  </a:lnTo>
                  <a:lnTo>
                    <a:pt x="12700" y="49529"/>
                  </a:lnTo>
                  <a:lnTo>
                    <a:pt x="10160" y="54610"/>
                  </a:lnTo>
                  <a:lnTo>
                    <a:pt x="8890" y="58419"/>
                  </a:lnTo>
                  <a:lnTo>
                    <a:pt x="6350" y="63500"/>
                  </a:lnTo>
                  <a:lnTo>
                    <a:pt x="5080" y="68579"/>
                  </a:lnTo>
                  <a:lnTo>
                    <a:pt x="2540" y="73660"/>
                  </a:lnTo>
                  <a:lnTo>
                    <a:pt x="1270" y="78739"/>
                  </a:lnTo>
                  <a:lnTo>
                    <a:pt x="1270" y="83819"/>
                  </a:lnTo>
                  <a:lnTo>
                    <a:pt x="0" y="88900"/>
                  </a:lnTo>
                  <a:lnTo>
                    <a:pt x="0" y="510539"/>
                  </a:lnTo>
                  <a:lnTo>
                    <a:pt x="1270" y="515619"/>
                  </a:lnTo>
                  <a:lnTo>
                    <a:pt x="1270" y="521969"/>
                  </a:lnTo>
                  <a:lnTo>
                    <a:pt x="2540" y="527050"/>
                  </a:lnTo>
                  <a:lnTo>
                    <a:pt x="5080" y="532129"/>
                  </a:lnTo>
                  <a:lnTo>
                    <a:pt x="6350" y="537210"/>
                  </a:lnTo>
                  <a:lnTo>
                    <a:pt x="8890" y="541019"/>
                  </a:lnTo>
                  <a:lnTo>
                    <a:pt x="10160" y="546100"/>
                  </a:lnTo>
                  <a:lnTo>
                    <a:pt x="12700" y="551179"/>
                  </a:lnTo>
                  <a:lnTo>
                    <a:pt x="15240" y="554989"/>
                  </a:lnTo>
                  <a:lnTo>
                    <a:pt x="19050" y="558800"/>
                  </a:lnTo>
                  <a:lnTo>
                    <a:pt x="21590" y="563879"/>
                  </a:lnTo>
                  <a:lnTo>
                    <a:pt x="33020" y="575310"/>
                  </a:lnTo>
                  <a:lnTo>
                    <a:pt x="36830" y="577850"/>
                  </a:lnTo>
                  <a:lnTo>
                    <a:pt x="40640" y="581660"/>
                  </a:lnTo>
                  <a:lnTo>
                    <a:pt x="45720" y="584200"/>
                  </a:lnTo>
                  <a:lnTo>
                    <a:pt x="49530" y="586739"/>
                  </a:lnTo>
                  <a:lnTo>
                    <a:pt x="54610" y="589279"/>
                  </a:lnTo>
                  <a:lnTo>
                    <a:pt x="58420" y="591819"/>
                  </a:lnTo>
                  <a:lnTo>
                    <a:pt x="63500" y="594360"/>
                  </a:lnTo>
                  <a:lnTo>
                    <a:pt x="83820" y="599439"/>
                  </a:lnTo>
                  <a:lnTo>
                    <a:pt x="1963420" y="599439"/>
                  </a:lnTo>
                  <a:lnTo>
                    <a:pt x="1969770" y="598169"/>
                  </a:lnTo>
                  <a:lnTo>
                    <a:pt x="1974850" y="596900"/>
                  </a:lnTo>
                  <a:lnTo>
                    <a:pt x="1978660" y="595629"/>
                  </a:lnTo>
                  <a:lnTo>
                    <a:pt x="1983739" y="594360"/>
                  </a:lnTo>
                  <a:lnTo>
                    <a:pt x="1998980" y="586739"/>
                  </a:lnTo>
                  <a:lnTo>
                    <a:pt x="2006600" y="581660"/>
                  </a:lnTo>
                  <a:lnTo>
                    <a:pt x="2011680" y="577850"/>
                  </a:lnTo>
                  <a:lnTo>
                    <a:pt x="2015489" y="575310"/>
                  </a:lnTo>
                  <a:lnTo>
                    <a:pt x="2023110" y="567689"/>
                  </a:lnTo>
                  <a:lnTo>
                    <a:pt x="2025650" y="562610"/>
                  </a:lnTo>
                  <a:lnTo>
                    <a:pt x="2029460" y="558800"/>
                  </a:lnTo>
                  <a:lnTo>
                    <a:pt x="2032000" y="554989"/>
                  </a:lnTo>
                  <a:lnTo>
                    <a:pt x="2034539" y="549910"/>
                  </a:lnTo>
                  <a:lnTo>
                    <a:pt x="2037080" y="546100"/>
                  </a:lnTo>
                  <a:lnTo>
                    <a:pt x="2042160" y="535939"/>
                  </a:lnTo>
                  <a:lnTo>
                    <a:pt x="2047239" y="515619"/>
                  </a:lnTo>
                  <a:lnTo>
                    <a:pt x="2047239" y="510539"/>
                  </a:lnTo>
                  <a:lnTo>
                    <a:pt x="2048510" y="505460"/>
                  </a:lnTo>
                  <a:lnTo>
                    <a:pt x="2048510" y="93979"/>
                  </a:lnTo>
                  <a:lnTo>
                    <a:pt x="2047239" y="88900"/>
                  </a:lnTo>
                  <a:lnTo>
                    <a:pt x="2047239" y="83819"/>
                  </a:lnTo>
                  <a:lnTo>
                    <a:pt x="2042160" y="63500"/>
                  </a:lnTo>
                  <a:lnTo>
                    <a:pt x="2039620" y="58419"/>
                  </a:lnTo>
                  <a:lnTo>
                    <a:pt x="2037080" y="54610"/>
                  </a:lnTo>
                  <a:lnTo>
                    <a:pt x="2034539" y="49529"/>
                  </a:lnTo>
                  <a:lnTo>
                    <a:pt x="2032000" y="45719"/>
                  </a:lnTo>
                  <a:lnTo>
                    <a:pt x="2029460" y="40639"/>
                  </a:lnTo>
                  <a:lnTo>
                    <a:pt x="2021839" y="33019"/>
                  </a:lnTo>
                  <a:lnTo>
                    <a:pt x="2019300" y="29210"/>
                  </a:lnTo>
                  <a:lnTo>
                    <a:pt x="2015489" y="25400"/>
                  </a:lnTo>
                  <a:lnTo>
                    <a:pt x="2010410" y="21589"/>
                  </a:lnTo>
                  <a:lnTo>
                    <a:pt x="2006600" y="19050"/>
                  </a:lnTo>
                  <a:lnTo>
                    <a:pt x="2002789" y="15239"/>
                  </a:lnTo>
                  <a:lnTo>
                    <a:pt x="1997710" y="12700"/>
                  </a:lnTo>
                  <a:lnTo>
                    <a:pt x="1993900" y="10160"/>
                  </a:lnTo>
                  <a:lnTo>
                    <a:pt x="1988820" y="7619"/>
                  </a:lnTo>
                  <a:lnTo>
                    <a:pt x="1978660" y="5079"/>
                  </a:lnTo>
                  <a:lnTo>
                    <a:pt x="1973580" y="2539"/>
                  </a:lnTo>
                  <a:lnTo>
                    <a:pt x="196342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675889" y="2080259"/>
              <a:ext cx="2048510" cy="600710"/>
            </a:xfrm>
            <a:custGeom>
              <a:avLst/>
              <a:gdLst/>
              <a:ahLst/>
              <a:cxnLst/>
              <a:rect l="l" t="t" r="r" b="b"/>
              <a:pathLst>
                <a:path w="2048510" h="600710">
                  <a:moveTo>
                    <a:pt x="0" y="99060"/>
                  </a:moveTo>
                  <a:lnTo>
                    <a:pt x="0" y="93979"/>
                  </a:lnTo>
                  <a:lnTo>
                    <a:pt x="0" y="88900"/>
                  </a:lnTo>
                  <a:lnTo>
                    <a:pt x="1270" y="83819"/>
                  </a:lnTo>
                  <a:lnTo>
                    <a:pt x="1270" y="78739"/>
                  </a:lnTo>
                  <a:lnTo>
                    <a:pt x="2540" y="73660"/>
                  </a:lnTo>
                  <a:lnTo>
                    <a:pt x="5080" y="68579"/>
                  </a:lnTo>
                  <a:lnTo>
                    <a:pt x="6350" y="63500"/>
                  </a:lnTo>
                  <a:lnTo>
                    <a:pt x="8890" y="58419"/>
                  </a:lnTo>
                  <a:lnTo>
                    <a:pt x="10160" y="54610"/>
                  </a:lnTo>
                  <a:lnTo>
                    <a:pt x="12700" y="49529"/>
                  </a:lnTo>
                  <a:lnTo>
                    <a:pt x="15240" y="45719"/>
                  </a:lnTo>
                  <a:lnTo>
                    <a:pt x="19050" y="40639"/>
                  </a:lnTo>
                  <a:lnTo>
                    <a:pt x="21590" y="36829"/>
                  </a:lnTo>
                  <a:lnTo>
                    <a:pt x="25400" y="33019"/>
                  </a:lnTo>
                  <a:lnTo>
                    <a:pt x="29210" y="29210"/>
                  </a:lnTo>
                  <a:lnTo>
                    <a:pt x="33020" y="25400"/>
                  </a:lnTo>
                  <a:lnTo>
                    <a:pt x="36830" y="21589"/>
                  </a:lnTo>
                  <a:lnTo>
                    <a:pt x="40640" y="19050"/>
                  </a:lnTo>
                  <a:lnTo>
                    <a:pt x="45720" y="15239"/>
                  </a:lnTo>
                  <a:lnTo>
                    <a:pt x="49530" y="12700"/>
                  </a:lnTo>
                  <a:lnTo>
                    <a:pt x="54610" y="10160"/>
                  </a:lnTo>
                  <a:lnTo>
                    <a:pt x="58420" y="7619"/>
                  </a:lnTo>
                  <a:lnTo>
                    <a:pt x="63500" y="6350"/>
                  </a:lnTo>
                  <a:lnTo>
                    <a:pt x="68580" y="5079"/>
                  </a:lnTo>
                  <a:lnTo>
                    <a:pt x="73660" y="2539"/>
                  </a:lnTo>
                  <a:lnTo>
                    <a:pt x="78740" y="1269"/>
                  </a:lnTo>
                  <a:lnTo>
                    <a:pt x="83820" y="0"/>
                  </a:lnTo>
                  <a:lnTo>
                    <a:pt x="88900" y="0"/>
                  </a:lnTo>
                  <a:lnTo>
                    <a:pt x="93980" y="0"/>
                  </a:lnTo>
                  <a:lnTo>
                    <a:pt x="1948180" y="0"/>
                  </a:lnTo>
                  <a:lnTo>
                    <a:pt x="1963420" y="0"/>
                  </a:lnTo>
                  <a:lnTo>
                    <a:pt x="1968500" y="1269"/>
                  </a:lnTo>
                  <a:lnTo>
                    <a:pt x="1973580" y="2539"/>
                  </a:lnTo>
                  <a:lnTo>
                    <a:pt x="1978660" y="5079"/>
                  </a:lnTo>
                  <a:lnTo>
                    <a:pt x="1983739" y="6350"/>
                  </a:lnTo>
                  <a:lnTo>
                    <a:pt x="1988820" y="7619"/>
                  </a:lnTo>
                  <a:lnTo>
                    <a:pt x="1993900" y="10160"/>
                  </a:lnTo>
                  <a:lnTo>
                    <a:pt x="1997710" y="12700"/>
                  </a:lnTo>
                  <a:lnTo>
                    <a:pt x="2002789" y="15239"/>
                  </a:lnTo>
                  <a:lnTo>
                    <a:pt x="2006600" y="19050"/>
                  </a:lnTo>
                  <a:lnTo>
                    <a:pt x="2010410" y="21589"/>
                  </a:lnTo>
                  <a:lnTo>
                    <a:pt x="2015489" y="25400"/>
                  </a:lnTo>
                  <a:lnTo>
                    <a:pt x="2019300" y="29210"/>
                  </a:lnTo>
                  <a:lnTo>
                    <a:pt x="2021839" y="33019"/>
                  </a:lnTo>
                  <a:lnTo>
                    <a:pt x="2025650" y="36829"/>
                  </a:lnTo>
                  <a:lnTo>
                    <a:pt x="2029460" y="40639"/>
                  </a:lnTo>
                  <a:lnTo>
                    <a:pt x="2032000" y="45719"/>
                  </a:lnTo>
                  <a:lnTo>
                    <a:pt x="2034539" y="49529"/>
                  </a:lnTo>
                  <a:lnTo>
                    <a:pt x="2037080" y="54610"/>
                  </a:lnTo>
                  <a:lnTo>
                    <a:pt x="2039620" y="58419"/>
                  </a:lnTo>
                  <a:lnTo>
                    <a:pt x="2042160" y="63500"/>
                  </a:lnTo>
                  <a:lnTo>
                    <a:pt x="2043430" y="68579"/>
                  </a:lnTo>
                  <a:lnTo>
                    <a:pt x="2044700" y="73660"/>
                  </a:lnTo>
                  <a:lnTo>
                    <a:pt x="2045970" y="78739"/>
                  </a:lnTo>
                  <a:lnTo>
                    <a:pt x="2047239" y="83819"/>
                  </a:lnTo>
                  <a:lnTo>
                    <a:pt x="2047239" y="88900"/>
                  </a:lnTo>
                  <a:lnTo>
                    <a:pt x="2048510" y="93979"/>
                  </a:lnTo>
                  <a:lnTo>
                    <a:pt x="2048510" y="99060"/>
                  </a:lnTo>
                  <a:lnTo>
                    <a:pt x="2048510" y="500379"/>
                  </a:lnTo>
                  <a:lnTo>
                    <a:pt x="2048510" y="505460"/>
                  </a:lnTo>
                  <a:lnTo>
                    <a:pt x="2047239" y="510539"/>
                  </a:lnTo>
                  <a:lnTo>
                    <a:pt x="2047239" y="515619"/>
                  </a:lnTo>
                  <a:lnTo>
                    <a:pt x="2045970" y="520700"/>
                  </a:lnTo>
                  <a:lnTo>
                    <a:pt x="2044700" y="525779"/>
                  </a:lnTo>
                  <a:lnTo>
                    <a:pt x="2043430" y="530860"/>
                  </a:lnTo>
                  <a:lnTo>
                    <a:pt x="2042160" y="535939"/>
                  </a:lnTo>
                  <a:lnTo>
                    <a:pt x="2039620" y="541019"/>
                  </a:lnTo>
                  <a:lnTo>
                    <a:pt x="2037080" y="546100"/>
                  </a:lnTo>
                  <a:lnTo>
                    <a:pt x="2034539" y="549910"/>
                  </a:lnTo>
                  <a:lnTo>
                    <a:pt x="2032000" y="554989"/>
                  </a:lnTo>
                  <a:lnTo>
                    <a:pt x="2029460" y="558800"/>
                  </a:lnTo>
                  <a:lnTo>
                    <a:pt x="2025650" y="562610"/>
                  </a:lnTo>
                  <a:lnTo>
                    <a:pt x="2023110" y="567689"/>
                  </a:lnTo>
                  <a:lnTo>
                    <a:pt x="2019300" y="571500"/>
                  </a:lnTo>
                  <a:lnTo>
                    <a:pt x="2015489" y="575310"/>
                  </a:lnTo>
                  <a:lnTo>
                    <a:pt x="2011680" y="577850"/>
                  </a:lnTo>
                  <a:lnTo>
                    <a:pt x="2006600" y="581660"/>
                  </a:lnTo>
                  <a:lnTo>
                    <a:pt x="2002789" y="584200"/>
                  </a:lnTo>
                  <a:lnTo>
                    <a:pt x="1998980" y="586739"/>
                  </a:lnTo>
                  <a:lnTo>
                    <a:pt x="1993900" y="589279"/>
                  </a:lnTo>
                  <a:lnTo>
                    <a:pt x="1988820" y="591819"/>
                  </a:lnTo>
                  <a:lnTo>
                    <a:pt x="1983739" y="594360"/>
                  </a:lnTo>
                  <a:lnTo>
                    <a:pt x="1978660" y="595629"/>
                  </a:lnTo>
                  <a:lnTo>
                    <a:pt x="1974850" y="596900"/>
                  </a:lnTo>
                  <a:lnTo>
                    <a:pt x="1969770" y="598169"/>
                  </a:lnTo>
                  <a:lnTo>
                    <a:pt x="1963420" y="599439"/>
                  </a:lnTo>
                  <a:lnTo>
                    <a:pt x="1958339" y="599439"/>
                  </a:lnTo>
                  <a:lnTo>
                    <a:pt x="1953260" y="600710"/>
                  </a:lnTo>
                  <a:lnTo>
                    <a:pt x="1948180" y="600710"/>
                  </a:lnTo>
                  <a:lnTo>
                    <a:pt x="100330" y="600710"/>
                  </a:lnTo>
                  <a:lnTo>
                    <a:pt x="93980" y="600710"/>
                  </a:lnTo>
                  <a:lnTo>
                    <a:pt x="88900" y="599439"/>
                  </a:lnTo>
                  <a:lnTo>
                    <a:pt x="83820" y="599439"/>
                  </a:lnTo>
                  <a:lnTo>
                    <a:pt x="78740" y="598169"/>
                  </a:lnTo>
                  <a:lnTo>
                    <a:pt x="73660" y="596900"/>
                  </a:lnTo>
                  <a:lnTo>
                    <a:pt x="68580" y="595629"/>
                  </a:lnTo>
                  <a:lnTo>
                    <a:pt x="63500" y="594360"/>
                  </a:lnTo>
                  <a:lnTo>
                    <a:pt x="58420" y="591819"/>
                  </a:lnTo>
                  <a:lnTo>
                    <a:pt x="54610" y="589279"/>
                  </a:lnTo>
                  <a:lnTo>
                    <a:pt x="49530" y="586739"/>
                  </a:lnTo>
                  <a:lnTo>
                    <a:pt x="45720" y="584200"/>
                  </a:lnTo>
                  <a:lnTo>
                    <a:pt x="40640" y="581660"/>
                  </a:lnTo>
                  <a:lnTo>
                    <a:pt x="36830" y="577850"/>
                  </a:lnTo>
                  <a:lnTo>
                    <a:pt x="33020" y="575310"/>
                  </a:lnTo>
                  <a:lnTo>
                    <a:pt x="29210" y="571500"/>
                  </a:lnTo>
                  <a:lnTo>
                    <a:pt x="25400" y="567689"/>
                  </a:lnTo>
                  <a:lnTo>
                    <a:pt x="21590" y="563879"/>
                  </a:lnTo>
                  <a:lnTo>
                    <a:pt x="19050" y="558800"/>
                  </a:lnTo>
                  <a:lnTo>
                    <a:pt x="15240" y="554989"/>
                  </a:lnTo>
                  <a:lnTo>
                    <a:pt x="12700" y="551179"/>
                  </a:lnTo>
                  <a:lnTo>
                    <a:pt x="10160" y="546100"/>
                  </a:lnTo>
                  <a:lnTo>
                    <a:pt x="8890" y="541019"/>
                  </a:lnTo>
                  <a:lnTo>
                    <a:pt x="6350" y="537210"/>
                  </a:lnTo>
                  <a:lnTo>
                    <a:pt x="5080" y="532129"/>
                  </a:lnTo>
                  <a:lnTo>
                    <a:pt x="2540" y="527050"/>
                  </a:lnTo>
                  <a:lnTo>
                    <a:pt x="1270" y="521969"/>
                  </a:lnTo>
                  <a:lnTo>
                    <a:pt x="1270" y="515619"/>
                  </a:lnTo>
                  <a:lnTo>
                    <a:pt x="0" y="510539"/>
                  </a:lnTo>
                  <a:lnTo>
                    <a:pt x="0" y="505460"/>
                  </a:lnTo>
                  <a:lnTo>
                    <a:pt x="0" y="500379"/>
                  </a:lnTo>
                  <a:lnTo>
                    <a:pt x="0" y="99060"/>
                  </a:lnTo>
                  <a:close/>
                </a:path>
                <a:path w="2048510" h="600710">
                  <a:moveTo>
                    <a:pt x="0" y="0"/>
                  </a:moveTo>
                  <a:lnTo>
                    <a:pt x="0" y="0"/>
                  </a:lnTo>
                </a:path>
                <a:path w="2048510" h="600710">
                  <a:moveTo>
                    <a:pt x="2048510" y="600710"/>
                  </a:moveTo>
                  <a:lnTo>
                    <a:pt x="2048510" y="60071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675889" y="2059939"/>
              <a:ext cx="2048510" cy="600710"/>
            </a:xfrm>
            <a:custGeom>
              <a:avLst/>
              <a:gdLst/>
              <a:ahLst/>
              <a:cxnLst/>
              <a:rect l="l" t="t" r="r" b="b"/>
              <a:pathLst>
                <a:path w="2048510" h="600710">
                  <a:moveTo>
                    <a:pt x="1968500" y="1270"/>
                  </a:moveTo>
                  <a:lnTo>
                    <a:pt x="78740" y="1270"/>
                  </a:lnTo>
                  <a:lnTo>
                    <a:pt x="73660" y="2539"/>
                  </a:lnTo>
                  <a:lnTo>
                    <a:pt x="68580" y="5080"/>
                  </a:lnTo>
                  <a:lnTo>
                    <a:pt x="63500" y="6350"/>
                  </a:lnTo>
                  <a:lnTo>
                    <a:pt x="58420" y="8889"/>
                  </a:lnTo>
                  <a:lnTo>
                    <a:pt x="54610" y="10160"/>
                  </a:lnTo>
                  <a:lnTo>
                    <a:pt x="49530" y="12700"/>
                  </a:lnTo>
                  <a:lnTo>
                    <a:pt x="45720" y="15239"/>
                  </a:lnTo>
                  <a:lnTo>
                    <a:pt x="40640" y="19050"/>
                  </a:lnTo>
                  <a:lnTo>
                    <a:pt x="36830" y="21589"/>
                  </a:lnTo>
                  <a:lnTo>
                    <a:pt x="21590" y="36830"/>
                  </a:lnTo>
                  <a:lnTo>
                    <a:pt x="19050" y="40639"/>
                  </a:lnTo>
                  <a:lnTo>
                    <a:pt x="15240" y="45720"/>
                  </a:lnTo>
                  <a:lnTo>
                    <a:pt x="12700" y="49530"/>
                  </a:lnTo>
                  <a:lnTo>
                    <a:pt x="10160" y="54610"/>
                  </a:lnTo>
                  <a:lnTo>
                    <a:pt x="8890" y="58420"/>
                  </a:lnTo>
                  <a:lnTo>
                    <a:pt x="6350" y="63500"/>
                  </a:lnTo>
                  <a:lnTo>
                    <a:pt x="5080" y="68580"/>
                  </a:lnTo>
                  <a:lnTo>
                    <a:pt x="2540" y="73660"/>
                  </a:lnTo>
                  <a:lnTo>
                    <a:pt x="1270" y="78739"/>
                  </a:lnTo>
                  <a:lnTo>
                    <a:pt x="1270" y="83820"/>
                  </a:lnTo>
                  <a:lnTo>
                    <a:pt x="0" y="88900"/>
                  </a:lnTo>
                  <a:lnTo>
                    <a:pt x="0" y="511810"/>
                  </a:lnTo>
                  <a:lnTo>
                    <a:pt x="1270" y="515620"/>
                  </a:lnTo>
                  <a:lnTo>
                    <a:pt x="1270" y="521970"/>
                  </a:lnTo>
                  <a:lnTo>
                    <a:pt x="2540" y="527050"/>
                  </a:lnTo>
                  <a:lnTo>
                    <a:pt x="5080" y="532130"/>
                  </a:lnTo>
                  <a:lnTo>
                    <a:pt x="6350" y="537210"/>
                  </a:lnTo>
                  <a:lnTo>
                    <a:pt x="8890" y="541020"/>
                  </a:lnTo>
                  <a:lnTo>
                    <a:pt x="10160" y="546100"/>
                  </a:lnTo>
                  <a:lnTo>
                    <a:pt x="12700" y="551180"/>
                  </a:lnTo>
                  <a:lnTo>
                    <a:pt x="15240" y="554989"/>
                  </a:lnTo>
                  <a:lnTo>
                    <a:pt x="19050" y="558800"/>
                  </a:lnTo>
                  <a:lnTo>
                    <a:pt x="21590" y="563880"/>
                  </a:lnTo>
                  <a:lnTo>
                    <a:pt x="36830" y="579120"/>
                  </a:lnTo>
                  <a:lnTo>
                    <a:pt x="40640" y="581660"/>
                  </a:lnTo>
                  <a:lnTo>
                    <a:pt x="45720" y="584200"/>
                  </a:lnTo>
                  <a:lnTo>
                    <a:pt x="49530" y="588010"/>
                  </a:lnTo>
                  <a:lnTo>
                    <a:pt x="54610" y="590550"/>
                  </a:lnTo>
                  <a:lnTo>
                    <a:pt x="58420" y="591820"/>
                  </a:lnTo>
                  <a:lnTo>
                    <a:pt x="63500" y="594360"/>
                  </a:lnTo>
                  <a:lnTo>
                    <a:pt x="68580" y="595630"/>
                  </a:lnTo>
                  <a:lnTo>
                    <a:pt x="73660" y="598170"/>
                  </a:lnTo>
                  <a:lnTo>
                    <a:pt x="78740" y="598170"/>
                  </a:lnTo>
                  <a:lnTo>
                    <a:pt x="88900" y="600710"/>
                  </a:lnTo>
                  <a:lnTo>
                    <a:pt x="1953260" y="600710"/>
                  </a:lnTo>
                  <a:lnTo>
                    <a:pt x="1958339" y="599439"/>
                  </a:lnTo>
                  <a:lnTo>
                    <a:pt x="1963420" y="599439"/>
                  </a:lnTo>
                  <a:lnTo>
                    <a:pt x="1969770" y="598170"/>
                  </a:lnTo>
                  <a:lnTo>
                    <a:pt x="1974850" y="596900"/>
                  </a:lnTo>
                  <a:lnTo>
                    <a:pt x="1978660" y="595630"/>
                  </a:lnTo>
                  <a:lnTo>
                    <a:pt x="1983739" y="594360"/>
                  </a:lnTo>
                  <a:lnTo>
                    <a:pt x="1998980" y="586739"/>
                  </a:lnTo>
                  <a:lnTo>
                    <a:pt x="2006600" y="581660"/>
                  </a:lnTo>
                  <a:lnTo>
                    <a:pt x="2011680" y="577850"/>
                  </a:lnTo>
                  <a:lnTo>
                    <a:pt x="2015489" y="575310"/>
                  </a:lnTo>
                  <a:lnTo>
                    <a:pt x="2023110" y="567689"/>
                  </a:lnTo>
                  <a:lnTo>
                    <a:pt x="2025650" y="563880"/>
                  </a:lnTo>
                  <a:lnTo>
                    <a:pt x="2029460" y="558800"/>
                  </a:lnTo>
                  <a:lnTo>
                    <a:pt x="2032000" y="554989"/>
                  </a:lnTo>
                  <a:lnTo>
                    <a:pt x="2034539" y="549910"/>
                  </a:lnTo>
                  <a:lnTo>
                    <a:pt x="2037080" y="546100"/>
                  </a:lnTo>
                  <a:lnTo>
                    <a:pt x="2042160" y="535939"/>
                  </a:lnTo>
                  <a:lnTo>
                    <a:pt x="2047239" y="515620"/>
                  </a:lnTo>
                  <a:lnTo>
                    <a:pt x="2047239" y="510539"/>
                  </a:lnTo>
                  <a:lnTo>
                    <a:pt x="2048510" y="505460"/>
                  </a:lnTo>
                  <a:lnTo>
                    <a:pt x="2048510" y="93980"/>
                  </a:lnTo>
                  <a:lnTo>
                    <a:pt x="2047239" y="88900"/>
                  </a:lnTo>
                  <a:lnTo>
                    <a:pt x="2047239" y="83820"/>
                  </a:lnTo>
                  <a:lnTo>
                    <a:pt x="2042160" y="63500"/>
                  </a:lnTo>
                  <a:lnTo>
                    <a:pt x="2039620" y="58420"/>
                  </a:lnTo>
                  <a:lnTo>
                    <a:pt x="2037080" y="54610"/>
                  </a:lnTo>
                  <a:lnTo>
                    <a:pt x="2034539" y="49530"/>
                  </a:lnTo>
                  <a:lnTo>
                    <a:pt x="2032000" y="45720"/>
                  </a:lnTo>
                  <a:lnTo>
                    <a:pt x="2029460" y="40639"/>
                  </a:lnTo>
                  <a:lnTo>
                    <a:pt x="2021839" y="33020"/>
                  </a:lnTo>
                  <a:lnTo>
                    <a:pt x="2019300" y="29210"/>
                  </a:lnTo>
                  <a:lnTo>
                    <a:pt x="2015489" y="25400"/>
                  </a:lnTo>
                  <a:lnTo>
                    <a:pt x="2010410" y="21589"/>
                  </a:lnTo>
                  <a:lnTo>
                    <a:pt x="2006600" y="19050"/>
                  </a:lnTo>
                  <a:lnTo>
                    <a:pt x="2002789" y="15239"/>
                  </a:lnTo>
                  <a:lnTo>
                    <a:pt x="1997710" y="12700"/>
                  </a:lnTo>
                  <a:lnTo>
                    <a:pt x="1993900" y="10160"/>
                  </a:lnTo>
                  <a:lnTo>
                    <a:pt x="1988820" y="8889"/>
                  </a:lnTo>
                  <a:lnTo>
                    <a:pt x="1983739" y="6350"/>
                  </a:lnTo>
                  <a:lnTo>
                    <a:pt x="1978660" y="5080"/>
                  </a:lnTo>
                  <a:lnTo>
                    <a:pt x="1973580" y="2539"/>
                  </a:lnTo>
                  <a:lnTo>
                    <a:pt x="1968500" y="1270"/>
                  </a:lnTo>
                  <a:close/>
                </a:path>
                <a:path w="2048510" h="600710">
                  <a:moveTo>
                    <a:pt x="1958339" y="0"/>
                  </a:moveTo>
                  <a:lnTo>
                    <a:pt x="88900" y="0"/>
                  </a:lnTo>
                  <a:lnTo>
                    <a:pt x="83820" y="1270"/>
                  </a:lnTo>
                  <a:lnTo>
                    <a:pt x="1963420" y="1270"/>
                  </a:lnTo>
                  <a:lnTo>
                    <a:pt x="195833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675889" y="2059939"/>
              <a:ext cx="2048510" cy="600710"/>
            </a:xfrm>
            <a:custGeom>
              <a:avLst/>
              <a:gdLst/>
              <a:ahLst/>
              <a:cxnLst/>
              <a:rect l="l" t="t" r="r" b="b"/>
              <a:pathLst>
                <a:path w="2048510" h="600710">
                  <a:moveTo>
                    <a:pt x="0" y="100330"/>
                  </a:moveTo>
                  <a:lnTo>
                    <a:pt x="0" y="93980"/>
                  </a:lnTo>
                  <a:lnTo>
                    <a:pt x="0" y="88900"/>
                  </a:lnTo>
                  <a:lnTo>
                    <a:pt x="1270" y="83820"/>
                  </a:lnTo>
                  <a:lnTo>
                    <a:pt x="1270" y="78739"/>
                  </a:lnTo>
                  <a:lnTo>
                    <a:pt x="2540" y="73660"/>
                  </a:lnTo>
                  <a:lnTo>
                    <a:pt x="5080" y="68580"/>
                  </a:lnTo>
                  <a:lnTo>
                    <a:pt x="6350" y="63500"/>
                  </a:lnTo>
                  <a:lnTo>
                    <a:pt x="8890" y="58420"/>
                  </a:lnTo>
                  <a:lnTo>
                    <a:pt x="10160" y="54610"/>
                  </a:lnTo>
                  <a:lnTo>
                    <a:pt x="12700" y="49530"/>
                  </a:lnTo>
                  <a:lnTo>
                    <a:pt x="15240" y="45720"/>
                  </a:lnTo>
                  <a:lnTo>
                    <a:pt x="19050" y="40639"/>
                  </a:lnTo>
                  <a:lnTo>
                    <a:pt x="21590" y="36830"/>
                  </a:lnTo>
                  <a:lnTo>
                    <a:pt x="25400" y="33020"/>
                  </a:lnTo>
                  <a:lnTo>
                    <a:pt x="29210" y="29210"/>
                  </a:lnTo>
                  <a:lnTo>
                    <a:pt x="33020" y="25400"/>
                  </a:lnTo>
                  <a:lnTo>
                    <a:pt x="36830" y="21589"/>
                  </a:lnTo>
                  <a:lnTo>
                    <a:pt x="40640" y="19050"/>
                  </a:lnTo>
                  <a:lnTo>
                    <a:pt x="45720" y="15239"/>
                  </a:lnTo>
                  <a:lnTo>
                    <a:pt x="49530" y="12700"/>
                  </a:lnTo>
                  <a:lnTo>
                    <a:pt x="54610" y="10160"/>
                  </a:lnTo>
                  <a:lnTo>
                    <a:pt x="58420" y="8889"/>
                  </a:lnTo>
                  <a:lnTo>
                    <a:pt x="63500" y="6350"/>
                  </a:lnTo>
                  <a:lnTo>
                    <a:pt x="68580" y="5080"/>
                  </a:lnTo>
                  <a:lnTo>
                    <a:pt x="73660" y="2539"/>
                  </a:lnTo>
                  <a:lnTo>
                    <a:pt x="78740" y="1270"/>
                  </a:lnTo>
                  <a:lnTo>
                    <a:pt x="83820" y="1270"/>
                  </a:lnTo>
                  <a:lnTo>
                    <a:pt x="88900" y="0"/>
                  </a:lnTo>
                  <a:lnTo>
                    <a:pt x="93980" y="0"/>
                  </a:lnTo>
                  <a:lnTo>
                    <a:pt x="1948180" y="0"/>
                  </a:lnTo>
                  <a:lnTo>
                    <a:pt x="1958339" y="0"/>
                  </a:lnTo>
                  <a:lnTo>
                    <a:pt x="1963420" y="1270"/>
                  </a:lnTo>
                  <a:lnTo>
                    <a:pt x="1968500" y="1270"/>
                  </a:lnTo>
                  <a:lnTo>
                    <a:pt x="1973580" y="2539"/>
                  </a:lnTo>
                  <a:lnTo>
                    <a:pt x="1978660" y="5080"/>
                  </a:lnTo>
                  <a:lnTo>
                    <a:pt x="1983739" y="6350"/>
                  </a:lnTo>
                  <a:lnTo>
                    <a:pt x="1988820" y="8889"/>
                  </a:lnTo>
                  <a:lnTo>
                    <a:pt x="1993900" y="10160"/>
                  </a:lnTo>
                  <a:lnTo>
                    <a:pt x="1997710" y="12700"/>
                  </a:lnTo>
                  <a:lnTo>
                    <a:pt x="2002789" y="15239"/>
                  </a:lnTo>
                  <a:lnTo>
                    <a:pt x="2006600" y="19050"/>
                  </a:lnTo>
                  <a:lnTo>
                    <a:pt x="2010410" y="21589"/>
                  </a:lnTo>
                  <a:lnTo>
                    <a:pt x="2015489" y="25400"/>
                  </a:lnTo>
                  <a:lnTo>
                    <a:pt x="2019300" y="29210"/>
                  </a:lnTo>
                  <a:lnTo>
                    <a:pt x="2021839" y="33020"/>
                  </a:lnTo>
                  <a:lnTo>
                    <a:pt x="2025650" y="36830"/>
                  </a:lnTo>
                  <a:lnTo>
                    <a:pt x="2029460" y="40639"/>
                  </a:lnTo>
                  <a:lnTo>
                    <a:pt x="2032000" y="45720"/>
                  </a:lnTo>
                  <a:lnTo>
                    <a:pt x="2034539" y="49530"/>
                  </a:lnTo>
                  <a:lnTo>
                    <a:pt x="2037080" y="54610"/>
                  </a:lnTo>
                  <a:lnTo>
                    <a:pt x="2039620" y="58420"/>
                  </a:lnTo>
                  <a:lnTo>
                    <a:pt x="2042160" y="63500"/>
                  </a:lnTo>
                  <a:lnTo>
                    <a:pt x="2043430" y="68580"/>
                  </a:lnTo>
                  <a:lnTo>
                    <a:pt x="2044700" y="73660"/>
                  </a:lnTo>
                  <a:lnTo>
                    <a:pt x="2045970" y="78739"/>
                  </a:lnTo>
                  <a:lnTo>
                    <a:pt x="2047239" y="83820"/>
                  </a:lnTo>
                  <a:lnTo>
                    <a:pt x="2047239" y="88900"/>
                  </a:lnTo>
                  <a:lnTo>
                    <a:pt x="2048510" y="93980"/>
                  </a:lnTo>
                  <a:lnTo>
                    <a:pt x="2048510" y="100330"/>
                  </a:lnTo>
                  <a:lnTo>
                    <a:pt x="2048510" y="500380"/>
                  </a:lnTo>
                  <a:lnTo>
                    <a:pt x="2048510" y="505460"/>
                  </a:lnTo>
                  <a:lnTo>
                    <a:pt x="2047239" y="510539"/>
                  </a:lnTo>
                  <a:lnTo>
                    <a:pt x="2047239" y="515620"/>
                  </a:lnTo>
                  <a:lnTo>
                    <a:pt x="2045970" y="520700"/>
                  </a:lnTo>
                  <a:lnTo>
                    <a:pt x="2044700" y="525780"/>
                  </a:lnTo>
                  <a:lnTo>
                    <a:pt x="2043430" y="530860"/>
                  </a:lnTo>
                  <a:lnTo>
                    <a:pt x="2042160" y="535939"/>
                  </a:lnTo>
                  <a:lnTo>
                    <a:pt x="2039620" y="541020"/>
                  </a:lnTo>
                  <a:lnTo>
                    <a:pt x="2037080" y="546100"/>
                  </a:lnTo>
                  <a:lnTo>
                    <a:pt x="2034539" y="549910"/>
                  </a:lnTo>
                  <a:lnTo>
                    <a:pt x="2032000" y="554989"/>
                  </a:lnTo>
                  <a:lnTo>
                    <a:pt x="2029460" y="558800"/>
                  </a:lnTo>
                  <a:lnTo>
                    <a:pt x="2025650" y="563880"/>
                  </a:lnTo>
                  <a:lnTo>
                    <a:pt x="2023110" y="567689"/>
                  </a:lnTo>
                  <a:lnTo>
                    <a:pt x="2019300" y="571500"/>
                  </a:lnTo>
                  <a:lnTo>
                    <a:pt x="2015489" y="575310"/>
                  </a:lnTo>
                  <a:lnTo>
                    <a:pt x="2011680" y="577850"/>
                  </a:lnTo>
                  <a:lnTo>
                    <a:pt x="2006600" y="581660"/>
                  </a:lnTo>
                  <a:lnTo>
                    <a:pt x="2002789" y="584200"/>
                  </a:lnTo>
                  <a:lnTo>
                    <a:pt x="1998980" y="586739"/>
                  </a:lnTo>
                  <a:lnTo>
                    <a:pt x="1993900" y="589280"/>
                  </a:lnTo>
                  <a:lnTo>
                    <a:pt x="1988820" y="591820"/>
                  </a:lnTo>
                  <a:lnTo>
                    <a:pt x="1983739" y="594360"/>
                  </a:lnTo>
                  <a:lnTo>
                    <a:pt x="1978660" y="595630"/>
                  </a:lnTo>
                  <a:lnTo>
                    <a:pt x="1974850" y="596900"/>
                  </a:lnTo>
                  <a:lnTo>
                    <a:pt x="1969770" y="598170"/>
                  </a:lnTo>
                  <a:lnTo>
                    <a:pt x="1963420" y="599439"/>
                  </a:lnTo>
                  <a:lnTo>
                    <a:pt x="1958339" y="599439"/>
                  </a:lnTo>
                  <a:lnTo>
                    <a:pt x="1953260" y="600710"/>
                  </a:lnTo>
                  <a:lnTo>
                    <a:pt x="88900" y="600710"/>
                  </a:lnTo>
                  <a:lnTo>
                    <a:pt x="83820" y="599439"/>
                  </a:lnTo>
                  <a:lnTo>
                    <a:pt x="78740" y="598170"/>
                  </a:lnTo>
                  <a:lnTo>
                    <a:pt x="73660" y="598170"/>
                  </a:lnTo>
                  <a:lnTo>
                    <a:pt x="68580" y="595630"/>
                  </a:lnTo>
                  <a:lnTo>
                    <a:pt x="63500" y="594360"/>
                  </a:lnTo>
                  <a:lnTo>
                    <a:pt x="58420" y="591820"/>
                  </a:lnTo>
                  <a:lnTo>
                    <a:pt x="54610" y="590550"/>
                  </a:lnTo>
                  <a:lnTo>
                    <a:pt x="49530" y="588010"/>
                  </a:lnTo>
                  <a:lnTo>
                    <a:pt x="45720" y="584200"/>
                  </a:lnTo>
                  <a:lnTo>
                    <a:pt x="40640" y="581660"/>
                  </a:lnTo>
                  <a:lnTo>
                    <a:pt x="36830" y="579120"/>
                  </a:lnTo>
                  <a:lnTo>
                    <a:pt x="33020" y="575310"/>
                  </a:lnTo>
                  <a:lnTo>
                    <a:pt x="29210" y="571500"/>
                  </a:lnTo>
                  <a:lnTo>
                    <a:pt x="25400" y="567689"/>
                  </a:lnTo>
                  <a:lnTo>
                    <a:pt x="21590" y="563880"/>
                  </a:lnTo>
                  <a:lnTo>
                    <a:pt x="19050" y="558800"/>
                  </a:lnTo>
                  <a:lnTo>
                    <a:pt x="15240" y="554989"/>
                  </a:lnTo>
                  <a:lnTo>
                    <a:pt x="12700" y="551180"/>
                  </a:lnTo>
                  <a:lnTo>
                    <a:pt x="10160" y="546100"/>
                  </a:lnTo>
                  <a:lnTo>
                    <a:pt x="8890" y="541020"/>
                  </a:lnTo>
                  <a:lnTo>
                    <a:pt x="6350" y="537210"/>
                  </a:lnTo>
                  <a:lnTo>
                    <a:pt x="5080" y="532130"/>
                  </a:lnTo>
                  <a:lnTo>
                    <a:pt x="2540" y="527050"/>
                  </a:lnTo>
                  <a:lnTo>
                    <a:pt x="1270" y="521970"/>
                  </a:lnTo>
                  <a:lnTo>
                    <a:pt x="1270" y="515620"/>
                  </a:lnTo>
                  <a:lnTo>
                    <a:pt x="0" y="511810"/>
                  </a:lnTo>
                  <a:lnTo>
                    <a:pt x="0" y="506730"/>
                  </a:lnTo>
                  <a:lnTo>
                    <a:pt x="0" y="500380"/>
                  </a:lnTo>
                  <a:lnTo>
                    <a:pt x="0" y="100330"/>
                  </a:lnTo>
                  <a:close/>
                </a:path>
                <a:path w="2048510" h="600710">
                  <a:moveTo>
                    <a:pt x="0" y="0"/>
                  </a:moveTo>
                  <a:lnTo>
                    <a:pt x="0" y="0"/>
                  </a:lnTo>
                </a:path>
                <a:path w="2048510" h="600710">
                  <a:moveTo>
                    <a:pt x="2048510" y="600710"/>
                  </a:moveTo>
                  <a:lnTo>
                    <a:pt x="2048510" y="60071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2847339" y="2104390"/>
            <a:ext cx="1705610" cy="511809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330200" marR="5080" indent="-317500">
              <a:lnSpc>
                <a:spcPts val="1910"/>
              </a:lnSpc>
              <a:spcBef>
                <a:spcPts val="170"/>
              </a:spcBef>
            </a:pP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thuê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bao</a:t>
            </a:r>
            <a:r>
              <a:rPr dirty="0" sz="1600" spc="-8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(thu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hàng</a:t>
            </a:r>
            <a:r>
              <a:rPr dirty="0" sz="1600" spc="-1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tháng)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39060" y="4093209"/>
            <a:ext cx="2087880" cy="659130"/>
            <a:chOff x="2639060" y="4093209"/>
            <a:chExt cx="2087880" cy="659130"/>
          </a:xfrm>
        </p:grpSpPr>
        <p:sp>
          <p:nvSpPr>
            <p:cNvPr id="42" name="object 42"/>
            <p:cNvSpPr/>
            <p:nvPr/>
          </p:nvSpPr>
          <p:spPr>
            <a:xfrm>
              <a:off x="2658110" y="4132579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1959610" y="599440"/>
                  </a:moveTo>
                  <a:lnTo>
                    <a:pt x="90169" y="599440"/>
                  </a:lnTo>
                  <a:lnTo>
                    <a:pt x="95250" y="600710"/>
                  </a:lnTo>
                  <a:lnTo>
                    <a:pt x="1954529" y="600710"/>
                  </a:lnTo>
                  <a:lnTo>
                    <a:pt x="1959610" y="599440"/>
                  </a:lnTo>
                  <a:close/>
                </a:path>
                <a:path w="2049779" h="600710">
                  <a:moveTo>
                    <a:pt x="1964689" y="0"/>
                  </a:moveTo>
                  <a:lnTo>
                    <a:pt x="85089" y="0"/>
                  </a:lnTo>
                  <a:lnTo>
                    <a:pt x="74929" y="2540"/>
                  </a:lnTo>
                  <a:lnTo>
                    <a:pt x="69850" y="5080"/>
                  </a:lnTo>
                  <a:lnTo>
                    <a:pt x="59689" y="7620"/>
                  </a:lnTo>
                  <a:lnTo>
                    <a:pt x="54609" y="10160"/>
                  </a:lnTo>
                  <a:lnTo>
                    <a:pt x="50800" y="12700"/>
                  </a:lnTo>
                  <a:lnTo>
                    <a:pt x="45719" y="15240"/>
                  </a:lnTo>
                  <a:lnTo>
                    <a:pt x="41909" y="19050"/>
                  </a:lnTo>
                  <a:lnTo>
                    <a:pt x="38100" y="21590"/>
                  </a:lnTo>
                  <a:lnTo>
                    <a:pt x="33019" y="25400"/>
                  </a:lnTo>
                  <a:lnTo>
                    <a:pt x="29209" y="29210"/>
                  </a:lnTo>
                  <a:lnTo>
                    <a:pt x="26669" y="33020"/>
                  </a:lnTo>
                  <a:lnTo>
                    <a:pt x="19050" y="40640"/>
                  </a:lnTo>
                  <a:lnTo>
                    <a:pt x="16509" y="45720"/>
                  </a:lnTo>
                  <a:lnTo>
                    <a:pt x="13969" y="49530"/>
                  </a:lnTo>
                  <a:lnTo>
                    <a:pt x="11429" y="54610"/>
                  </a:lnTo>
                  <a:lnTo>
                    <a:pt x="8889" y="58420"/>
                  </a:lnTo>
                  <a:lnTo>
                    <a:pt x="6350" y="63500"/>
                  </a:lnTo>
                  <a:lnTo>
                    <a:pt x="1269" y="83820"/>
                  </a:lnTo>
                  <a:lnTo>
                    <a:pt x="1269" y="88900"/>
                  </a:lnTo>
                  <a:lnTo>
                    <a:pt x="0" y="93980"/>
                  </a:lnTo>
                  <a:lnTo>
                    <a:pt x="0" y="505460"/>
                  </a:lnTo>
                  <a:lnTo>
                    <a:pt x="1269" y="510540"/>
                  </a:lnTo>
                  <a:lnTo>
                    <a:pt x="1269" y="515620"/>
                  </a:lnTo>
                  <a:lnTo>
                    <a:pt x="2539" y="521970"/>
                  </a:lnTo>
                  <a:lnTo>
                    <a:pt x="6350" y="537210"/>
                  </a:lnTo>
                  <a:lnTo>
                    <a:pt x="8889" y="541020"/>
                  </a:lnTo>
                  <a:lnTo>
                    <a:pt x="13969" y="551180"/>
                  </a:lnTo>
                  <a:lnTo>
                    <a:pt x="19050" y="558800"/>
                  </a:lnTo>
                  <a:lnTo>
                    <a:pt x="22859" y="563880"/>
                  </a:lnTo>
                  <a:lnTo>
                    <a:pt x="26669" y="567690"/>
                  </a:lnTo>
                  <a:lnTo>
                    <a:pt x="29209" y="571500"/>
                  </a:lnTo>
                  <a:lnTo>
                    <a:pt x="33019" y="575310"/>
                  </a:lnTo>
                  <a:lnTo>
                    <a:pt x="38100" y="577850"/>
                  </a:lnTo>
                  <a:lnTo>
                    <a:pt x="41909" y="581660"/>
                  </a:lnTo>
                  <a:lnTo>
                    <a:pt x="45719" y="584200"/>
                  </a:lnTo>
                  <a:lnTo>
                    <a:pt x="50800" y="588010"/>
                  </a:lnTo>
                  <a:lnTo>
                    <a:pt x="54609" y="589280"/>
                  </a:lnTo>
                  <a:lnTo>
                    <a:pt x="64769" y="594360"/>
                  </a:lnTo>
                  <a:lnTo>
                    <a:pt x="85089" y="599440"/>
                  </a:lnTo>
                  <a:lnTo>
                    <a:pt x="1964689" y="599440"/>
                  </a:lnTo>
                  <a:lnTo>
                    <a:pt x="1985010" y="594360"/>
                  </a:lnTo>
                  <a:lnTo>
                    <a:pt x="1990089" y="591820"/>
                  </a:lnTo>
                  <a:lnTo>
                    <a:pt x="1993900" y="589280"/>
                  </a:lnTo>
                  <a:lnTo>
                    <a:pt x="2004060" y="584200"/>
                  </a:lnTo>
                  <a:lnTo>
                    <a:pt x="2007869" y="581660"/>
                  </a:lnTo>
                  <a:lnTo>
                    <a:pt x="2011679" y="577850"/>
                  </a:lnTo>
                  <a:lnTo>
                    <a:pt x="2016760" y="575310"/>
                  </a:lnTo>
                  <a:lnTo>
                    <a:pt x="2020569" y="571500"/>
                  </a:lnTo>
                  <a:lnTo>
                    <a:pt x="2023110" y="567690"/>
                  </a:lnTo>
                  <a:lnTo>
                    <a:pt x="2026919" y="563880"/>
                  </a:lnTo>
                  <a:lnTo>
                    <a:pt x="2030729" y="558800"/>
                  </a:lnTo>
                  <a:lnTo>
                    <a:pt x="2033269" y="554990"/>
                  </a:lnTo>
                  <a:lnTo>
                    <a:pt x="2035810" y="549910"/>
                  </a:lnTo>
                  <a:lnTo>
                    <a:pt x="2038350" y="546100"/>
                  </a:lnTo>
                  <a:lnTo>
                    <a:pt x="2040889" y="541020"/>
                  </a:lnTo>
                  <a:lnTo>
                    <a:pt x="2042160" y="535940"/>
                  </a:lnTo>
                  <a:lnTo>
                    <a:pt x="2044700" y="530860"/>
                  </a:lnTo>
                  <a:lnTo>
                    <a:pt x="2048510" y="515620"/>
                  </a:lnTo>
                  <a:lnTo>
                    <a:pt x="2048510" y="510540"/>
                  </a:lnTo>
                  <a:lnTo>
                    <a:pt x="2049779" y="505460"/>
                  </a:lnTo>
                  <a:lnTo>
                    <a:pt x="2049779" y="500380"/>
                  </a:lnTo>
                  <a:lnTo>
                    <a:pt x="2048510" y="99060"/>
                  </a:lnTo>
                  <a:lnTo>
                    <a:pt x="2048510" y="88900"/>
                  </a:lnTo>
                  <a:lnTo>
                    <a:pt x="2047239" y="83820"/>
                  </a:lnTo>
                  <a:lnTo>
                    <a:pt x="2047239" y="78740"/>
                  </a:lnTo>
                  <a:lnTo>
                    <a:pt x="2045969" y="73660"/>
                  </a:lnTo>
                  <a:lnTo>
                    <a:pt x="2043429" y="68580"/>
                  </a:lnTo>
                  <a:lnTo>
                    <a:pt x="2042160" y="63500"/>
                  </a:lnTo>
                  <a:lnTo>
                    <a:pt x="2039619" y="58420"/>
                  </a:lnTo>
                  <a:lnTo>
                    <a:pt x="2038350" y="54610"/>
                  </a:lnTo>
                  <a:lnTo>
                    <a:pt x="2035810" y="49530"/>
                  </a:lnTo>
                  <a:lnTo>
                    <a:pt x="2033269" y="45720"/>
                  </a:lnTo>
                  <a:lnTo>
                    <a:pt x="2029460" y="40640"/>
                  </a:lnTo>
                  <a:lnTo>
                    <a:pt x="2026919" y="36830"/>
                  </a:lnTo>
                  <a:lnTo>
                    <a:pt x="2011679" y="21590"/>
                  </a:lnTo>
                  <a:lnTo>
                    <a:pt x="2007869" y="19050"/>
                  </a:lnTo>
                  <a:lnTo>
                    <a:pt x="2002789" y="15240"/>
                  </a:lnTo>
                  <a:lnTo>
                    <a:pt x="1998979" y="12700"/>
                  </a:lnTo>
                  <a:lnTo>
                    <a:pt x="1993900" y="10160"/>
                  </a:lnTo>
                  <a:lnTo>
                    <a:pt x="1990089" y="7620"/>
                  </a:lnTo>
                  <a:lnTo>
                    <a:pt x="1979929" y="5080"/>
                  </a:lnTo>
                  <a:lnTo>
                    <a:pt x="1974850" y="2540"/>
                  </a:lnTo>
                  <a:lnTo>
                    <a:pt x="1964689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658110" y="4132579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0" y="99060"/>
                  </a:moveTo>
                  <a:lnTo>
                    <a:pt x="0" y="93980"/>
                  </a:lnTo>
                  <a:lnTo>
                    <a:pt x="1269" y="88900"/>
                  </a:lnTo>
                  <a:lnTo>
                    <a:pt x="1269" y="83820"/>
                  </a:lnTo>
                  <a:lnTo>
                    <a:pt x="2539" y="78740"/>
                  </a:lnTo>
                  <a:lnTo>
                    <a:pt x="3809" y="73660"/>
                  </a:lnTo>
                  <a:lnTo>
                    <a:pt x="5079" y="68580"/>
                  </a:lnTo>
                  <a:lnTo>
                    <a:pt x="6350" y="63500"/>
                  </a:lnTo>
                  <a:lnTo>
                    <a:pt x="8889" y="58420"/>
                  </a:lnTo>
                  <a:lnTo>
                    <a:pt x="11429" y="54610"/>
                  </a:lnTo>
                  <a:lnTo>
                    <a:pt x="13969" y="49530"/>
                  </a:lnTo>
                  <a:lnTo>
                    <a:pt x="16509" y="45720"/>
                  </a:lnTo>
                  <a:lnTo>
                    <a:pt x="19050" y="40640"/>
                  </a:lnTo>
                  <a:lnTo>
                    <a:pt x="22859" y="36830"/>
                  </a:lnTo>
                  <a:lnTo>
                    <a:pt x="26669" y="33020"/>
                  </a:lnTo>
                  <a:lnTo>
                    <a:pt x="29209" y="29210"/>
                  </a:lnTo>
                  <a:lnTo>
                    <a:pt x="33019" y="25400"/>
                  </a:lnTo>
                  <a:lnTo>
                    <a:pt x="38100" y="21590"/>
                  </a:lnTo>
                  <a:lnTo>
                    <a:pt x="41909" y="19050"/>
                  </a:lnTo>
                  <a:lnTo>
                    <a:pt x="45719" y="15240"/>
                  </a:lnTo>
                  <a:lnTo>
                    <a:pt x="50800" y="12700"/>
                  </a:lnTo>
                  <a:lnTo>
                    <a:pt x="54609" y="10160"/>
                  </a:lnTo>
                  <a:lnTo>
                    <a:pt x="59689" y="7620"/>
                  </a:lnTo>
                  <a:lnTo>
                    <a:pt x="64769" y="6350"/>
                  </a:lnTo>
                  <a:lnTo>
                    <a:pt x="69850" y="5080"/>
                  </a:lnTo>
                  <a:lnTo>
                    <a:pt x="74929" y="2540"/>
                  </a:lnTo>
                  <a:lnTo>
                    <a:pt x="80009" y="1270"/>
                  </a:lnTo>
                  <a:lnTo>
                    <a:pt x="85089" y="0"/>
                  </a:lnTo>
                  <a:lnTo>
                    <a:pt x="90169" y="0"/>
                  </a:lnTo>
                  <a:lnTo>
                    <a:pt x="1948179" y="0"/>
                  </a:lnTo>
                  <a:lnTo>
                    <a:pt x="1964689" y="0"/>
                  </a:lnTo>
                  <a:lnTo>
                    <a:pt x="1969769" y="1270"/>
                  </a:lnTo>
                  <a:lnTo>
                    <a:pt x="1974850" y="2540"/>
                  </a:lnTo>
                  <a:lnTo>
                    <a:pt x="1979929" y="5080"/>
                  </a:lnTo>
                  <a:lnTo>
                    <a:pt x="1985010" y="6350"/>
                  </a:lnTo>
                  <a:lnTo>
                    <a:pt x="1990089" y="7620"/>
                  </a:lnTo>
                  <a:lnTo>
                    <a:pt x="1993900" y="10160"/>
                  </a:lnTo>
                  <a:lnTo>
                    <a:pt x="1998979" y="12700"/>
                  </a:lnTo>
                  <a:lnTo>
                    <a:pt x="2002789" y="15240"/>
                  </a:lnTo>
                  <a:lnTo>
                    <a:pt x="2007869" y="19050"/>
                  </a:lnTo>
                  <a:lnTo>
                    <a:pt x="2011679" y="21590"/>
                  </a:lnTo>
                  <a:lnTo>
                    <a:pt x="2015489" y="25400"/>
                  </a:lnTo>
                  <a:lnTo>
                    <a:pt x="2019300" y="29210"/>
                  </a:lnTo>
                  <a:lnTo>
                    <a:pt x="2023110" y="33020"/>
                  </a:lnTo>
                  <a:lnTo>
                    <a:pt x="2026919" y="36830"/>
                  </a:lnTo>
                  <a:lnTo>
                    <a:pt x="2029460" y="40640"/>
                  </a:lnTo>
                  <a:lnTo>
                    <a:pt x="2033269" y="45720"/>
                  </a:lnTo>
                  <a:lnTo>
                    <a:pt x="2035810" y="49530"/>
                  </a:lnTo>
                  <a:lnTo>
                    <a:pt x="2038350" y="54610"/>
                  </a:lnTo>
                  <a:lnTo>
                    <a:pt x="2039619" y="58420"/>
                  </a:lnTo>
                  <a:lnTo>
                    <a:pt x="2042160" y="63500"/>
                  </a:lnTo>
                  <a:lnTo>
                    <a:pt x="2043429" y="68580"/>
                  </a:lnTo>
                  <a:lnTo>
                    <a:pt x="2045969" y="73660"/>
                  </a:lnTo>
                  <a:lnTo>
                    <a:pt x="2047239" y="78740"/>
                  </a:lnTo>
                  <a:lnTo>
                    <a:pt x="2047239" y="83820"/>
                  </a:lnTo>
                  <a:lnTo>
                    <a:pt x="2048510" y="88900"/>
                  </a:lnTo>
                  <a:lnTo>
                    <a:pt x="2048510" y="93980"/>
                  </a:lnTo>
                  <a:lnTo>
                    <a:pt x="2048510" y="99060"/>
                  </a:lnTo>
                  <a:lnTo>
                    <a:pt x="2049779" y="500380"/>
                  </a:lnTo>
                  <a:lnTo>
                    <a:pt x="2049779" y="505460"/>
                  </a:lnTo>
                  <a:lnTo>
                    <a:pt x="2048510" y="510540"/>
                  </a:lnTo>
                  <a:lnTo>
                    <a:pt x="2048510" y="515620"/>
                  </a:lnTo>
                  <a:lnTo>
                    <a:pt x="2047239" y="520700"/>
                  </a:lnTo>
                  <a:lnTo>
                    <a:pt x="2045969" y="525780"/>
                  </a:lnTo>
                  <a:lnTo>
                    <a:pt x="2044700" y="530860"/>
                  </a:lnTo>
                  <a:lnTo>
                    <a:pt x="2042160" y="535940"/>
                  </a:lnTo>
                  <a:lnTo>
                    <a:pt x="2040889" y="541020"/>
                  </a:lnTo>
                  <a:lnTo>
                    <a:pt x="2038350" y="546100"/>
                  </a:lnTo>
                  <a:lnTo>
                    <a:pt x="2035810" y="549910"/>
                  </a:lnTo>
                  <a:lnTo>
                    <a:pt x="2033269" y="554990"/>
                  </a:lnTo>
                  <a:lnTo>
                    <a:pt x="2030729" y="558800"/>
                  </a:lnTo>
                  <a:lnTo>
                    <a:pt x="2026919" y="563880"/>
                  </a:lnTo>
                  <a:lnTo>
                    <a:pt x="2023110" y="567690"/>
                  </a:lnTo>
                  <a:lnTo>
                    <a:pt x="2020569" y="571500"/>
                  </a:lnTo>
                  <a:lnTo>
                    <a:pt x="2016760" y="575310"/>
                  </a:lnTo>
                  <a:lnTo>
                    <a:pt x="2011679" y="577850"/>
                  </a:lnTo>
                  <a:lnTo>
                    <a:pt x="2007869" y="581660"/>
                  </a:lnTo>
                  <a:lnTo>
                    <a:pt x="2004060" y="584200"/>
                  </a:lnTo>
                  <a:lnTo>
                    <a:pt x="1998979" y="586740"/>
                  </a:lnTo>
                  <a:lnTo>
                    <a:pt x="1993900" y="589280"/>
                  </a:lnTo>
                  <a:lnTo>
                    <a:pt x="1969769" y="598170"/>
                  </a:lnTo>
                  <a:lnTo>
                    <a:pt x="1964689" y="599440"/>
                  </a:lnTo>
                  <a:lnTo>
                    <a:pt x="1959610" y="599440"/>
                  </a:lnTo>
                  <a:lnTo>
                    <a:pt x="1954529" y="600710"/>
                  </a:lnTo>
                  <a:lnTo>
                    <a:pt x="1949450" y="600710"/>
                  </a:lnTo>
                  <a:lnTo>
                    <a:pt x="100329" y="600710"/>
                  </a:lnTo>
                  <a:lnTo>
                    <a:pt x="95250" y="600710"/>
                  </a:lnTo>
                  <a:lnTo>
                    <a:pt x="90169" y="599440"/>
                  </a:lnTo>
                  <a:lnTo>
                    <a:pt x="85089" y="599440"/>
                  </a:lnTo>
                  <a:lnTo>
                    <a:pt x="80009" y="598170"/>
                  </a:lnTo>
                  <a:lnTo>
                    <a:pt x="74929" y="596900"/>
                  </a:lnTo>
                  <a:lnTo>
                    <a:pt x="69850" y="595630"/>
                  </a:lnTo>
                  <a:lnTo>
                    <a:pt x="64769" y="594360"/>
                  </a:lnTo>
                  <a:lnTo>
                    <a:pt x="59689" y="591820"/>
                  </a:lnTo>
                  <a:lnTo>
                    <a:pt x="54609" y="589280"/>
                  </a:lnTo>
                  <a:lnTo>
                    <a:pt x="50800" y="588010"/>
                  </a:lnTo>
                  <a:lnTo>
                    <a:pt x="45719" y="584200"/>
                  </a:lnTo>
                  <a:lnTo>
                    <a:pt x="41909" y="581660"/>
                  </a:lnTo>
                  <a:lnTo>
                    <a:pt x="38100" y="577850"/>
                  </a:lnTo>
                  <a:lnTo>
                    <a:pt x="33019" y="575310"/>
                  </a:lnTo>
                  <a:lnTo>
                    <a:pt x="29209" y="571500"/>
                  </a:lnTo>
                  <a:lnTo>
                    <a:pt x="26669" y="567690"/>
                  </a:lnTo>
                  <a:lnTo>
                    <a:pt x="22859" y="563880"/>
                  </a:lnTo>
                  <a:lnTo>
                    <a:pt x="19050" y="558800"/>
                  </a:lnTo>
                  <a:lnTo>
                    <a:pt x="16509" y="554990"/>
                  </a:lnTo>
                  <a:lnTo>
                    <a:pt x="13969" y="551180"/>
                  </a:lnTo>
                  <a:lnTo>
                    <a:pt x="11429" y="546100"/>
                  </a:lnTo>
                  <a:lnTo>
                    <a:pt x="8889" y="541020"/>
                  </a:lnTo>
                  <a:lnTo>
                    <a:pt x="6350" y="537210"/>
                  </a:lnTo>
                  <a:lnTo>
                    <a:pt x="5079" y="532130"/>
                  </a:lnTo>
                  <a:lnTo>
                    <a:pt x="3809" y="527050"/>
                  </a:lnTo>
                  <a:lnTo>
                    <a:pt x="2539" y="521970"/>
                  </a:lnTo>
                  <a:lnTo>
                    <a:pt x="1269" y="515620"/>
                  </a:lnTo>
                  <a:lnTo>
                    <a:pt x="1269" y="510540"/>
                  </a:lnTo>
                  <a:lnTo>
                    <a:pt x="0" y="505460"/>
                  </a:lnTo>
                  <a:lnTo>
                    <a:pt x="0" y="500380"/>
                  </a:lnTo>
                  <a:lnTo>
                    <a:pt x="0" y="99060"/>
                  </a:lnTo>
                  <a:close/>
                </a:path>
                <a:path w="2049779" h="600710">
                  <a:moveTo>
                    <a:pt x="0" y="0"/>
                  </a:moveTo>
                  <a:lnTo>
                    <a:pt x="0" y="0"/>
                  </a:lnTo>
                </a:path>
                <a:path w="2049779" h="600710">
                  <a:moveTo>
                    <a:pt x="2049779" y="600710"/>
                  </a:moveTo>
                  <a:lnTo>
                    <a:pt x="2049779" y="60071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658110" y="4112259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1969769" y="1269"/>
                  </a:moveTo>
                  <a:lnTo>
                    <a:pt x="80009" y="1269"/>
                  </a:lnTo>
                  <a:lnTo>
                    <a:pt x="74929" y="2539"/>
                  </a:lnTo>
                  <a:lnTo>
                    <a:pt x="69850" y="5079"/>
                  </a:lnTo>
                  <a:lnTo>
                    <a:pt x="64769" y="6350"/>
                  </a:lnTo>
                  <a:lnTo>
                    <a:pt x="59689" y="8889"/>
                  </a:lnTo>
                  <a:lnTo>
                    <a:pt x="54609" y="10159"/>
                  </a:lnTo>
                  <a:lnTo>
                    <a:pt x="50800" y="12700"/>
                  </a:lnTo>
                  <a:lnTo>
                    <a:pt x="45719" y="15239"/>
                  </a:lnTo>
                  <a:lnTo>
                    <a:pt x="41909" y="19050"/>
                  </a:lnTo>
                  <a:lnTo>
                    <a:pt x="38100" y="21589"/>
                  </a:lnTo>
                  <a:lnTo>
                    <a:pt x="33019" y="25400"/>
                  </a:lnTo>
                  <a:lnTo>
                    <a:pt x="29209" y="29209"/>
                  </a:lnTo>
                  <a:lnTo>
                    <a:pt x="26669" y="33019"/>
                  </a:lnTo>
                  <a:lnTo>
                    <a:pt x="19050" y="40639"/>
                  </a:lnTo>
                  <a:lnTo>
                    <a:pt x="16509" y="45719"/>
                  </a:lnTo>
                  <a:lnTo>
                    <a:pt x="13969" y="49529"/>
                  </a:lnTo>
                  <a:lnTo>
                    <a:pt x="8889" y="59689"/>
                  </a:lnTo>
                  <a:lnTo>
                    <a:pt x="6350" y="63500"/>
                  </a:lnTo>
                  <a:lnTo>
                    <a:pt x="1269" y="83819"/>
                  </a:lnTo>
                  <a:lnTo>
                    <a:pt x="1269" y="88900"/>
                  </a:lnTo>
                  <a:lnTo>
                    <a:pt x="0" y="93979"/>
                  </a:lnTo>
                  <a:lnTo>
                    <a:pt x="0" y="506729"/>
                  </a:lnTo>
                  <a:lnTo>
                    <a:pt x="1269" y="511809"/>
                  </a:lnTo>
                  <a:lnTo>
                    <a:pt x="1269" y="516889"/>
                  </a:lnTo>
                  <a:lnTo>
                    <a:pt x="6350" y="537209"/>
                  </a:lnTo>
                  <a:lnTo>
                    <a:pt x="8889" y="541019"/>
                  </a:lnTo>
                  <a:lnTo>
                    <a:pt x="13969" y="551179"/>
                  </a:lnTo>
                  <a:lnTo>
                    <a:pt x="16509" y="554989"/>
                  </a:lnTo>
                  <a:lnTo>
                    <a:pt x="19050" y="560069"/>
                  </a:lnTo>
                  <a:lnTo>
                    <a:pt x="26669" y="567689"/>
                  </a:lnTo>
                  <a:lnTo>
                    <a:pt x="29209" y="571500"/>
                  </a:lnTo>
                  <a:lnTo>
                    <a:pt x="33019" y="575309"/>
                  </a:lnTo>
                  <a:lnTo>
                    <a:pt x="38100" y="579119"/>
                  </a:lnTo>
                  <a:lnTo>
                    <a:pt x="45719" y="584200"/>
                  </a:lnTo>
                  <a:lnTo>
                    <a:pt x="50800" y="588009"/>
                  </a:lnTo>
                  <a:lnTo>
                    <a:pt x="54609" y="590550"/>
                  </a:lnTo>
                  <a:lnTo>
                    <a:pt x="59689" y="591819"/>
                  </a:lnTo>
                  <a:lnTo>
                    <a:pt x="64769" y="594359"/>
                  </a:lnTo>
                  <a:lnTo>
                    <a:pt x="69850" y="595629"/>
                  </a:lnTo>
                  <a:lnTo>
                    <a:pt x="74929" y="598169"/>
                  </a:lnTo>
                  <a:lnTo>
                    <a:pt x="80009" y="598169"/>
                  </a:lnTo>
                  <a:lnTo>
                    <a:pt x="90169" y="600709"/>
                  </a:lnTo>
                  <a:lnTo>
                    <a:pt x="1954529" y="600709"/>
                  </a:lnTo>
                  <a:lnTo>
                    <a:pt x="1959610" y="599439"/>
                  </a:lnTo>
                  <a:lnTo>
                    <a:pt x="1964689" y="599439"/>
                  </a:lnTo>
                  <a:lnTo>
                    <a:pt x="1985010" y="594359"/>
                  </a:lnTo>
                  <a:lnTo>
                    <a:pt x="1990089" y="591819"/>
                  </a:lnTo>
                  <a:lnTo>
                    <a:pt x="1993900" y="589279"/>
                  </a:lnTo>
                  <a:lnTo>
                    <a:pt x="2004060" y="584200"/>
                  </a:lnTo>
                  <a:lnTo>
                    <a:pt x="2007869" y="581659"/>
                  </a:lnTo>
                  <a:lnTo>
                    <a:pt x="2011679" y="577850"/>
                  </a:lnTo>
                  <a:lnTo>
                    <a:pt x="2016760" y="575309"/>
                  </a:lnTo>
                  <a:lnTo>
                    <a:pt x="2020569" y="571500"/>
                  </a:lnTo>
                  <a:lnTo>
                    <a:pt x="2023110" y="567689"/>
                  </a:lnTo>
                  <a:lnTo>
                    <a:pt x="2026919" y="563879"/>
                  </a:lnTo>
                  <a:lnTo>
                    <a:pt x="2030729" y="558800"/>
                  </a:lnTo>
                  <a:lnTo>
                    <a:pt x="2033269" y="554989"/>
                  </a:lnTo>
                  <a:lnTo>
                    <a:pt x="2035810" y="549909"/>
                  </a:lnTo>
                  <a:lnTo>
                    <a:pt x="2038350" y="546100"/>
                  </a:lnTo>
                  <a:lnTo>
                    <a:pt x="2040889" y="541019"/>
                  </a:lnTo>
                  <a:lnTo>
                    <a:pt x="2042160" y="535939"/>
                  </a:lnTo>
                  <a:lnTo>
                    <a:pt x="2044700" y="530859"/>
                  </a:lnTo>
                  <a:lnTo>
                    <a:pt x="2048510" y="515619"/>
                  </a:lnTo>
                  <a:lnTo>
                    <a:pt x="2048510" y="510539"/>
                  </a:lnTo>
                  <a:lnTo>
                    <a:pt x="2049779" y="505459"/>
                  </a:lnTo>
                  <a:lnTo>
                    <a:pt x="2049779" y="500379"/>
                  </a:lnTo>
                  <a:lnTo>
                    <a:pt x="2048510" y="100329"/>
                  </a:lnTo>
                  <a:lnTo>
                    <a:pt x="2048510" y="88900"/>
                  </a:lnTo>
                  <a:lnTo>
                    <a:pt x="2047239" y="83819"/>
                  </a:lnTo>
                  <a:lnTo>
                    <a:pt x="2047239" y="78739"/>
                  </a:lnTo>
                  <a:lnTo>
                    <a:pt x="2045969" y="73659"/>
                  </a:lnTo>
                  <a:lnTo>
                    <a:pt x="2043429" y="68579"/>
                  </a:lnTo>
                  <a:lnTo>
                    <a:pt x="2042160" y="63500"/>
                  </a:lnTo>
                  <a:lnTo>
                    <a:pt x="2039619" y="59689"/>
                  </a:lnTo>
                  <a:lnTo>
                    <a:pt x="2038350" y="54609"/>
                  </a:lnTo>
                  <a:lnTo>
                    <a:pt x="2035810" y="49529"/>
                  </a:lnTo>
                  <a:lnTo>
                    <a:pt x="2033269" y="45719"/>
                  </a:lnTo>
                  <a:lnTo>
                    <a:pt x="2029460" y="40639"/>
                  </a:lnTo>
                  <a:lnTo>
                    <a:pt x="2026919" y="36829"/>
                  </a:lnTo>
                  <a:lnTo>
                    <a:pt x="2011679" y="21589"/>
                  </a:lnTo>
                  <a:lnTo>
                    <a:pt x="2007869" y="19050"/>
                  </a:lnTo>
                  <a:lnTo>
                    <a:pt x="2002789" y="15239"/>
                  </a:lnTo>
                  <a:lnTo>
                    <a:pt x="1998979" y="12700"/>
                  </a:lnTo>
                  <a:lnTo>
                    <a:pt x="1993900" y="10159"/>
                  </a:lnTo>
                  <a:lnTo>
                    <a:pt x="1990089" y="8889"/>
                  </a:lnTo>
                  <a:lnTo>
                    <a:pt x="1985010" y="6350"/>
                  </a:lnTo>
                  <a:lnTo>
                    <a:pt x="1979929" y="5079"/>
                  </a:lnTo>
                  <a:lnTo>
                    <a:pt x="1974850" y="2539"/>
                  </a:lnTo>
                  <a:lnTo>
                    <a:pt x="1969769" y="1269"/>
                  </a:lnTo>
                  <a:close/>
                </a:path>
                <a:path w="2049779" h="600710">
                  <a:moveTo>
                    <a:pt x="1959610" y="0"/>
                  </a:moveTo>
                  <a:lnTo>
                    <a:pt x="90169" y="0"/>
                  </a:lnTo>
                  <a:lnTo>
                    <a:pt x="85089" y="1269"/>
                  </a:lnTo>
                  <a:lnTo>
                    <a:pt x="1964689" y="1269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658110" y="4112259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0" y="100329"/>
                  </a:moveTo>
                  <a:lnTo>
                    <a:pt x="0" y="93979"/>
                  </a:lnTo>
                  <a:lnTo>
                    <a:pt x="1269" y="88900"/>
                  </a:lnTo>
                  <a:lnTo>
                    <a:pt x="1269" y="83819"/>
                  </a:lnTo>
                  <a:lnTo>
                    <a:pt x="2539" y="78739"/>
                  </a:lnTo>
                  <a:lnTo>
                    <a:pt x="3809" y="73659"/>
                  </a:lnTo>
                  <a:lnTo>
                    <a:pt x="5079" y="68579"/>
                  </a:lnTo>
                  <a:lnTo>
                    <a:pt x="6350" y="63500"/>
                  </a:lnTo>
                  <a:lnTo>
                    <a:pt x="8889" y="59689"/>
                  </a:lnTo>
                  <a:lnTo>
                    <a:pt x="11429" y="54609"/>
                  </a:lnTo>
                  <a:lnTo>
                    <a:pt x="13969" y="49529"/>
                  </a:lnTo>
                  <a:lnTo>
                    <a:pt x="16509" y="45719"/>
                  </a:lnTo>
                  <a:lnTo>
                    <a:pt x="19050" y="40639"/>
                  </a:lnTo>
                  <a:lnTo>
                    <a:pt x="22859" y="36829"/>
                  </a:lnTo>
                  <a:lnTo>
                    <a:pt x="26669" y="33019"/>
                  </a:lnTo>
                  <a:lnTo>
                    <a:pt x="29209" y="29209"/>
                  </a:lnTo>
                  <a:lnTo>
                    <a:pt x="33019" y="25400"/>
                  </a:lnTo>
                  <a:lnTo>
                    <a:pt x="38100" y="21589"/>
                  </a:lnTo>
                  <a:lnTo>
                    <a:pt x="41909" y="19050"/>
                  </a:lnTo>
                  <a:lnTo>
                    <a:pt x="45719" y="15239"/>
                  </a:lnTo>
                  <a:lnTo>
                    <a:pt x="50800" y="12700"/>
                  </a:lnTo>
                  <a:lnTo>
                    <a:pt x="54609" y="10159"/>
                  </a:lnTo>
                  <a:lnTo>
                    <a:pt x="59689" y="8889"/>
                  </a:lnTo>
                  <a:lnTo>
                    <a:pt x="64769" y="6350"/>
                  </a:lnTo>
                  <a:lnTo>
                    <a:pt x="69850" y="5079"/>
                  </a:lnTo>
                  <a:lnTo>
                    <a:pt x="74929" y="2539"/>
                  </a:lnTo>
                  <a:lnTo>
                    <a:pt x="80009" y="1269"/>
                  </a:lnTo>
                  <a:lnTo>
                    <a:pt x="85089" y="1269"/>
                  </a:lnTo>
                  <a:lnTo>
                    <a:pt x="90169" y="0"/>
                  </a:lnTo>
                  <a:lnTo>
                    <a:pt x="1948179" y="0"/>
                  </a:lnTo>
                  <a:lnTo>
                    <a:pt x="1959610" y="0"/>
                  </a:lnTo>
                  <a:lnTo>
                    <a:pt x="1964689" y="1269"/>
                  </a:lnTo>
                  <a:lnTo>
                    <a:pt x="1969769" y="1269"/>
                  </a:lnTo>
                  <a:lnTo>
                    <a:pt x="1974850" y="2539"/>
                  </a:lnTo>
                  <a:lnTo>
                    <a:pt x="1979929" y="5079"/>
                  </a:lnTo>
                  <a:lnTo>
                    <a:pt x="1985010" y="6350"/>
                  </a:lnTo>
                  <a:lnTo>
                    <a:pt x="1990089" y="8889"/>
                  </a:lnTo>
                  <a:lnTo>
                    <a:pt x="1993900" y="10159"/>
                  </a:lnTo>
                  <a:lnTo>
                    <a:pt x="1998979" y="12700"/>
                  </a:lnTo>
                  <a:lnTo>
                    <a:pt x="2002789" y="15239"/>
                  </a:lnTo>
                  <a:lnTo>
                    <a:pt x="2007869" y="19050"/>
                  </a:lnTo>
                  <a:lnTo>
                    <a:pt x="2011679" y="21589"/>
                  </a:lnTo>
                  <a:lnTo>
                    <a:pt x="2015489" y="25400"/>
                  </a:lnTo>
                  <a:lnTo>
                    <a:pt x="2019300" y="29209"/>
                  </a:lnTo>
                  <a:lnTo>
                    <a:pt x="2023110" y="33019"/>
                  </a:lnTo>
                  <a:lnTo>
                    <a:pt x="2026919" y="36829"/>
                  </a:lnTo>
                  <a:lnTo>
                    <a:pt x="2029460" y="40639"/>
                  </a:lnTo>
                  <a:lnTo>
                    <a:pt x="2033269" y="45719"/>
                  </a:lnTo>
                  <a:lnTo>
                    <a:pt x="2035810" y="49529"/>
                  </a:lnTo>
                  <a:lnTo>
                    <a:pt x="2038350" y="54609"/>
                  </a:lnTo>
                  <a:lnTo>
                    <a:pt x="2039619" y="59689"/>
                  </a:lnTo>
                  <a:lnTo>
                    <a:pt x="2042160" y="63500"/>
                  </a:lnTo>
                  <a:lnTo>
                    <a:pt x="2043429" y="68579"/>
                  </a:lnTo>
                  <a:lnTo>
                    <a:pt x="2045969" y="73659"/>
                  </a:lnTo>
                  <a:lnTo>
                    <a:pt x="2047239" y="78739"/>
                  </a:lnTo>
                  <a:lnTo>
                    <a:pt x="2047239" y="83819"/>
                  </a:lnTo>
                  <a:lnTo>
                    <a:pt x="2048510" y="88900"/>
                  </a:lnTo>
                  <a:lnTo>
                    <a:pt x="2048510" y="93979"/>
                  </a:lnTo>
                  <a:lnTo>
                    <a:pt x="2048510" y="100329"/>
                  </a:lnTo>
                  <a:lnTo>
                    <a:pt x="2049779" y="500379"/>
                  </a:lnTo>
                  <a:lnTo>
                    <a:pt x="2049779" y="505459"/>
                  </a:lnTo>
                  <a:lnTo>
                    <a:pt x="2048510" y="510539"/>
                  </a:lnTo>
                  <a:lnTo>
                    <a:pt x="2048510" y="515619"/>
                  </a:lnTo>
                  <a:lnTo>
                    <a:pt x="2047239" y="520700"/>
                  </a:lnTo>
                  <a:lnTo>
                    <a:pt x="2045969" y="525779"/>
                  </a:lnTo>
                  <a:lnTo>
                    <a:pt x="2044700" y="530859"/>
                  </a:lnTo>
                  <a:lnTo>
                    <a:pt x="2042160" y="535939"/>
                  </a:lnTo>
                  <a:lnTo>
                    <a:pt x="2040889" y="541019"/>
                  </a:lnTo>
                  <a:lnTo>
                    <a:pt x="2038350" y="546100"/>
                  </a:lnTo>
                  <a:lnTo>
                    <a:pt x="2035810" y="549909"/>
                  </a:lnTo>
                  <a:lnTo>
                    <a:pt x="2033269" y="554989"/>
                  </a:lnTo>
                  <a:lnTo>
                    <a:pt x="2030729" y="558800"/>
                  </a:lnTo>
                  <a:lnTo>
                    <a:pt x="2026919" y="563879"/>
                  </a:lnTo>
                  <a:lnTo>
                    <a:pt x="2023110" y="567689"/>
                  </a:lnTo>
                  <a:lnTo>
                    <a:pt x="2020569" y="571500"/>
                  </a:lnTo>
                  <a:lnTo>
                    <a:pt x="2016760" y="575309"/>
                  </a:lnTo>
                  <a:lnTo>
                    <a:pt x="2011679" y="577850"/>
                  </a:lnTo>
                  <a:lnTo>
                    <a:pt x="2007869" y="581659"/>
                  </a:lnTo>
                  <a:lnTo>
                    <a:pt x="2004060" y="584200"/>
                  </a:lnTo>
                  <a:lnTo>
                    <a:pt x="1998979" y="586739"/>
                  </a:lnTo>
                  <a:lnTo>
                    <a:pt x="1993900" y="589279"/>
                  </a:lnTo>
                  <a:lnTo>
                    <a:pt x="1990089" y="591819"/>
                  </a:lnTo>
                  <a:lnTo>
                    <a:pt x="1985010" y="594359"/>
                  </a:lnTo>
                  <a:lnTo>
                    <a:pt x="1979929" y="595629"/>
                  </a:lnTo>
                  <a:lnTo>
                    <a:pt x="1974850" y="596900"/>
                  </a:lnTo>
                  <a:lnTo>
                    <a:pt x="1969769" y="598169"/>
                  </a:lnTo>
                  <a:lnTo>
                    <a:pt x="1964689" y="599439"/>
                  </a:lnTo>
                  <a:lnTo>
                    <a:pt x="1959610" y="599439"/>
                  </a:lnTo>
                  <a:lnTo>
                    <a:pt x="1954529" y="600709"/>
                  </a:lnTo>
                  <a:lnTo>
                    <a:pt x="1949450" y="600709"/>
                  </a:lnTo>
                  <a:lnTo>
                    <a:pt x="100329" y="600709"/>
                  </a:lnTo>
                  <a:lnTo>
                    <a:pt x="95250" y="600709"/>
                  </a:lnTo>
                  <a:lnTo>
                    <a:pt x="90169" y="600709"/>
                  </a:lnTo>
                  <a:lnTo>
                    <a:pt x="85089" y="599439"/>
                  </a:lnTo>
                  <a:lnTo>
                    <a:pt x="80009" y="598169"/>
                  </a:lnTo>
                  <a:lnTo>
                    <a:pt x="74929" y="598169"/>
                  </a:lnTo>
                  <a:lnTo>
                    <a:pt x="69850" y="595629"/>
                  </a:lnTo>
                  <a:lnTo>
                    <a:pt x="64769" y="594359"/>
                  </a:lnTo>
                  <a:lnTo>
                    <a:pt x="59689" y="591819"/>
                  </a:lnTo>
                  <a:lnTo>
                    <a:pt x="54609" y="590550"/>
                  </a:lnTo>
                  <a:lnTo>
                    <a:pt x="50800" y="588009"/>
                  </a:lnTo>
                  <a:lnTo>
                    <a:pt x="45719" y="584200"/>
                  </a:lnTo>
                  <a:lnTo>
                    <a:pt x="41909" y="581659"/>
                  </a:lnTo>
                  <a:lnTo>
                    <a:pt x="38100" y="579119"/>
                  </a:lnTo>
                  <a:lnTo>
                    <a:pt x="33019" y="575309"/>
                  </a:lnTo>
                  <a:lnTo>
                    <a:pt x="29209" y="571500"/>
                  </a:lnTo>
                  <a:lnTo>
                    <a:pt x="26669" y="567689"/>
                  </a:lnTo>
                  <a:lnTo>
                    <a:pt x="22859" y="563879"/>
                  </a:lnTo>
                  <a:lnTo>
                    <a:pt x="19050" y="560069"/>
                  </a:lnTo>
                  <a:lnTo>
                    <a:pt x="16509" y="554989"/>
                  </a:lnTo>
                  <a:lnTo>
                    <a:pt x="13969" y="551179"/>
                  </a:lnTo>
                  <a:lnTo>
                    <a:pt x="11429" y="546100"/>
                  </a:lnTo>
                  <a:lnTo>
                    <a:pt x="8889" y="541019"/>
                  </a:lnTo>
                  <a:lnTo>
                    <a:pt x="6350" y="537209"/>
                  </a:lnTo>
                  <a:lnTo>
                    <a:pt x="5079" y="532129"/>
                  </a:lnTo>
                  <a:lnTo>
                    <a:pt x="3809" y="527050"/>
                  </a:lnTo>
                  <a:lnTo>
                    <a:pt x="2539" y="521969"/>
                  </a:lnTo>
                  <a:lnTo>
                    <a:pt x="1269" y="516889"/>
                  </a:lnTo>
                  <a:lnTo>
                    <a:pt x="1269" y="511809"/>
                  </a:lnTo>
                  <a:lnTo>
                    <a:pt x="0" y="506729"/>
                  </a:lnTo>
                  <a:lnTo>
                    <a:pt x="0" y="500379"/>
                  </a:lnTo>
                  <a:lnTo>
                    <a:pt x="0" y="100329"/>
                  </a:lnTo>
                  <a:close/>
                </a:path>
                <a:path w="2049779" h="600710">
                  <a:moveTo>
                    <a:pt x="0" y="0"/>
                  </a:moveTo>
                  <a:lnTo>
                    <a:pt x="0" y="0"/>
                  </a:lnTo>
                </a:path>
                <a:path w="2049779" h="600710">
                  <a:moveTo>
                    <a:pt x="2049779" y="600709"/>
                  </a:moveTo>
                  <a:lnTo>
                    <a:pt x="2049779" y="60070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2957829" y="4156709"/>
            <a:ext cx="1449705" cy="511809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506730" marR="5080" indent="-494030">
              <a:lnSpc>
                <a:spcPts val="1910"/>
              </a:lnSpc>
              <a:spcBef>
                <a:spcPts val="170"/>
              </a:spcBef>
            </a:pPr>
            <a:r>
              <a:rPr dirty="0" sz="1600" spc="50" b="1">
                <a:solidFill>
                  <a:srgbClr val="F1F1F1"/>
                </a:solidFill>
                <a:latin typeface="Times New Roman"/>
                <a:cs typeface="Times New Roman"/>
              </a:rPr>
              <a:t>Cước</a:t>
            </a:r>
            <a:r>
              <a:rPr dirty="0" sz="1600" spc="50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30" b="1">
                <a:solidFill>
                  <a:srgbClr val="F1F1F1"/>
                </a:solidFill>
                <a:latin typeface="Times New Roman"/>
                <a:cs typeface="Times New Roman"/>
              </a:rPr>
              <a:t>lưu</a:t>
            </a:r>
            <a:r>
              <a:rPr dirty="0" sz="1600" spc="30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1F1F1"/>
                </a:solidFill>
                <a:latin typeface="Times New Roman"/>
                <a:cs typeface="Times New Roman"/>
              </a:rPr>
              <a:t>lượng </a:t>
            </a:r>
            <a:r>
              <a:rPr dirty="0" sz="1600" spc="-10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1F1F1"/>
                </a:solidFill>
                <a:latin typeface="Times New Roman"/>
                <a:cs typeface="Times New Roman"/>
              </a:rPr>
              <a:t>thoại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639060" y="5810250"/>
            <a:ext cx="2087880" cy="659130"/>
            <a:chOff x="2639060" y="5810250"/>
            <a:chExt cx="2087880" cy="659130"/>
          </a:xfrm>
        </p:grpSpPr>
        <p:sp>
          <p:nvSpPr>
            <p:cNvPr id="48" name="object 48"/>
            <p:cNvSpPr/>
            <p:nvPr/>
          </p:nvSpPr>
          <p:spPr>
            <a:xfrm>
              <a:off x="2658110" y="5849619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1969769" y="1269"/>
                  </a:moveTo>
                  <a:lnTo>
                    <a:pt x="80009" y="1269"/>
                  </a:lnTo>
                  <a:lnTo>
                    <a:pt x="74929" y="2539"/>
                  </a:lnTo>
                  <a:lnTo>
                    <a:pt x="69850" y="5079"/>
                  </a:lnTo>
                  <a:lnTo>
                    <a:pt x="64769" y="6349"/>
                  </a:lnTo>
                  <a:lnTo>
                    <a:pt x="59689" y="8889"/>
                  </a:lnTo>
                  <a:lnTo>
                    <a:pt x="54609" y="10159"/>
                  </a:lnTo>
                  <a:lnTo>
                    <a:pt x="50800" y="12699"/>
                  </a:lnTo>
                  <a:lnTo>
                    <a:pt x="45719" y="15239"/>
                  </a:lnTo>
                  <a:lnTo>
                    <a:pt x="41909" y="19049"/>
                  </a:lnTo>
                  <a:lnTo>
                    <a:pt x="38100" y="21589"/>
                  </a:lnTo>
                  <a:lnTo>
                    <a:pt x="33019" y="25399"/>
                  </a:lnTo>
                  <a:lnTo>
                    <a:pt x="29209" y="29209"/>
                  </a:lnTo>
                  <a:lnTo>
                    <a:pt x="26669" y="33019"/>
                  </a:lnTo>
                  <a:lnTo>
                    <a:pt x="19050" y="40639"/>
                  </a:lnTo>
                  <a:lnTo>
                    <a:pt x="16509" y="45719"/>
                  </a:lnTo>
                  <a:lnTo>
                    <a:pt x="13969" y="49529"/>
                  </a:lnTo>
                  <a:lnTo>
                    <a:pt x="8889" y="59689"/>
                  </a:lnTo>
                  <a:lnTo>
                    <a:pt x="6350" y="63499"/>
                  </a:lnTo>
                  <a:lnTo>
                    <a:pt x="1269" y="83819"/>
                  </a:lnTo>
                  <a:lnTo>
                    <a:pt x="1269" y="88899"/>
                  </a:lnTo>
                  <a:lnTo>
                    <a:pt x="0" y="93979"/>
                  </a:lnTo>
                  <a:lnTo>
                    <a:pt x="0" y="506729"/>
                  </a:lnTo>
                  <a:lnTo>
                    <a:pt x="1269" y="511809"/>
                  </a:lnTo>
                  <a:lnTo>
                    <a:pt x="1269" y="516889"/>
                  </a:lnTo>
                  <a:lnTo>
                    <a:pt x="6350" y="537209"/>
                  </a:lnTo>
                  <a:lnTo>
                    <a:pt x="8889" y="541019"/>
                  </a:lnTo>
                  <a:lnTo>
                    <a:pt x="13969" y="551179"/>
                  </a:lnTo>
                  <a:lnTo>
                    <a:pt x="16509" y="554989"/>
                  </a:lnTo>
                  <a:lnTo>
                    <a:pt x="19050" y="560069"/>
                  </a:lnTo>
                  <a:lnTo>
                    <a:pt x="26669" y="567689"/>
                  </a:lnTo>
                  <a:lnTo>
                    <a:pt x="29209" y="571499"/>
                  </a:lnTo>
                  <a:lnTo>
                    <a:pt x="33019" y="575309"/>
                  </a:lnTo>
                  <a:lnTo>
                    <a:pt x="38100" y="579119"/>
                  </a:lnTo>
                  <a:lnTo>
                    <a:pt x="45719" y="584199"/>
                  </a:lnTo>
                  <a:lnTo>
                    <a:pt x="50800" y="588009"/>
                  </a:lnTo>
                  <a:lnTo>
                    <a:pt x="54609" y="590549"/>
                  </a:lnTo>
                  <a:lnTo>
                    <a:pt x="59689" y="591819"/>
                  </a:lnTo>
                  <a:lnTo>
                    <a:pt x="64769" y="594359"/>
                  </a:lnTo>
                  <a:lnTo>
                    <a:pt x="69850" y="595629"/>
                  </a:lnTo>
                  <a:lnTo>
                    <a:pt x="74929" y="598169"/>
                  </a:lnTo>
                  <a:lnTo>
                    <a:pt x="80009" y="598169"/>
                  </a:lnTo>
                  <a:lnTo>
                    <a:pt x="90169" y="600709"/>
                  </a:lnTo>
                  <a:lnTo>
                    <a:pt x="1954529" y="600709"/>
                  </a:lnTo>
                  <a:lnTo>
                    <a:pt x="1959610" y="599439"/>
                  </a:lnTo>
                  <a:lnTo>
                    <a:pt x="1964689" y="599439"/>
                  </a:lnTo>
                  <a:lnTo>
                    <a:pt x="1985010" y="594359"/>
                  </a:lnTo>
                  <a:lnTo>
                    <a:pt x="1990089" y="591819"/>
                  </a:lnTo>
                  <a:lnTo>
                    <a:pt x="1993900" y="589279"/>
                  </a:lnTo>
                  <a:lnTo>
                    <a:pt x="2004060" y="584199"/>
                  </a:lnTo>
                  <a:lnTo>
                    <a:pt x="2007869" y="581659"/>
                  </a:lnTo>
                  <a:lnTo>
                    <a:pt x="2011679" y="577849"/>
                  </a:lnTo>
                  <a:lnTo>
                    <a:pt x="2016760" y="575309"/>
                  </a:lnTo>
                  <a:lnTo>
                    <a:pt x="2020569" y="571499"/>
                  </a:lnTo>
                  <a:lnTo>
                    <a:pt x="2023110" y="567689"/>
                  </a:lnTo>
                  <a:lnTo>
                    <a:pt x="2026919" y="563879"/>
                  </a:lnTo>
                  <a:lnTo>
                    <a:pt x="2030729" y="558799"/>
                  </a:lnTo>
                  <a:lnTo>
                    <a:pt x="2033269" y="554989"/>
                  </a:lnTo>
                  <a:lnTo>
                    <a:pt x="2035810" y="549909"/>
                  </a:lnTo>
                  <a:lnTo>
                    <a:pt x="2038350" y="546099"/>
                  </a:lnTo>
                  <a:lnTo>
                    <a:pt x="2040889" y="541019"/>
                  </a:lnTo>
                  <a:lnTo>
                    <a:pt x="2042160" y="535939"/>
                  </a:lnTo>
                  <a:lnTo>
                    <a:pt x="2044700" y="530859"/>
                  </a:lnTo>
                  <a:lnTo>
                    <a:pt x="2048510" y="515619"/>
                  </a:lnTo>
                  <a:lnTo>
                    <a:pt x="2048510" y="510539"/>
                  </a:lnTo>
                  <a:lnTo>
                    <a:pt x="2049779" y="505459"/>
                  </a:lnTo>
                  <a:lnTo>
                    <a:pt x="2049779" y="500379"/>
                  </a:lnTo>
                  <a:lnTo>
                    <a:pt x="2048510" y="100329"/>
                  </a:lnTo>
                  <a:lnTo>
                    <a:pt x="2048510" y="88899"/>
                  </a:lnTo>
                  <a:lnTo>
                    <a:pt x="2047239" y="83819"/>
                  </a:lnTo>
                  <a:lnTo>
                    <a:pt x="2047239" y="78739"/>
                  </a:lnTo>
                  <a:lnTo>
                    <a:pt x="2045969" y="73659"/>
                  </a:lnTo>
                  <a:lnTo>
                    <a:pt x="2043429" y="68579"/>
                  </a:lnTo>
                  <a:lnTo>
                    <a:pt x="2042160" y="63499"/>
                  </a:lnTo>
                  <a:lnTo>
                    <a:pt x="2039619" y="59689"/>
                  </a:lnTo>
                  <a:lnTo>
                    <a:pt x="2038350" y="54609"/>
                  </a:lnTo>
                  <a:lnTo>
                    <a:pt x="2035810" y="49529"/>
                  </a:lnTo>
                  <a:lnTo>
                    <a:pt x="2033269" y="45719"/>
                  </a:lnTo>
                  <a:lnTo>
                    <a:pt x="2029460" y="40639"/>
                  </a:lnTo>
                  <a:lnTo>
                    <a:pt x="2026919" y="36829"/>
                  </a:lnTo>
                  <a:lnTo>
                    <a:pt x="2011679" y="21589"/>
                  </a:lnTo>
                  <a:lnTo>
                    <a:pt x="2007869" y="19049"/>
                  </a:lnTo>
                  <a:lnTo>
                    <a:pt x="2002789" y="15239"/>
                  </a:lnTo>
                  <a:lnTo>
                    <a:pt x="1998979" y="12699"/>
                  </a:lnTo>
                  <a:lnTo>
                    <a:pt x="1993900" y="10159"/>
                  </a:lnTo>
                  <a:lnTo>
                    <a:pt x="1990089" y="8889"/>
                  </a:lnTo>
                  <a:lnTo>
                    <a:pt x="1985010" y="6349"/>
                  </a:lnTo>
                  <a:lnTo>
                    <a:pt x="1979929" y="5079"/>
                  </a:lnTo>
                  <a:lnTo>
                    <a:pt x="1974850" y="2539"/>
                  </a:lnTo>
                  <a:lnTo>
                    <a:pt x="1969769" y="1269"/>
                  </a:lnTo>
                  <a:close/>
                </a:path>
                <a:path w="2049779" h="600710">
                  <a:moveTo>
                    <a:pt x="1959610" y="0"/>
                  </a:moveTo>
                  <a:lnTo>
                    <a:pt x="90169" y="0"/>
                  </a:lnTo>
                  <a:lnTo>
                    <a:pt x="85089" y="1269"/>
                  </a:lnTo>
                  <a:lnTo>
                    <a:pt x="1964689" y="1269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658110" y="5849619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0" y="100329"/>
                  </a:moveTo>
                  <a:lnTo>
                    <a:pt x="0" y="93979"/>
                  </a:lnTo>
                  <a:lnTo>
                    <a:pt x="1269" y="88899"/>
                  </a:lnTo>
                  <a:lnTo>
                    <a:pt x="1269" y="83819"/>
                  </a:lnTo>
                  <a:lnTo>
                    <a:pt x="2539" y="78739"/>
                  </a:lnTo>
                  <a:lnTo>
                    <a:pt x="3809" y="73659"/>
                  </a:lnTo>
                  <a:lnTo>
                    <a:pt x="5079" y="68579"/>
                  </a:lnTo>
                  <a:lnTo>
                    <a:pt x="6350" y="63499"/>
                  </a:lnTo>
                  <a:lnTo>
                    <a:pt x="8889" y="59689"/>
                  </a:lnTo>
                  <a:lnTo>
                    <a:pt x="11429" y="54609"/>
                  </a:lnTo>
                  <a:lnTo>
                    <a:pt x="13969" y="49529"/>
                  </a:lnTo>
                  <a:lnTo>
                    <a:pt x="16509" y="45719"/>
                  </a:lnTo>
                  <a:lnTo>
                    <a:pt x="19050" y="40639"/>
                  </a:lnTo>
                  <a:lnTo>
                    <a:pt x="22859" y="36829"/>
                  </a:lnTo>
                  <a:lnTo>
                    <a:pt x="26669" y="33019"/>
                  </a:lnTo>
                  <a:lnTo>
                    <a:pt x="29209" y="29209"/>
                  </a:lnTo>
                  <a:lnTo>
                    <a:pt x="33019" y="25399"/>
                  </a:lnTo>
                  <a:lnTo>
                    <a:pt x="38100" y="21589"/>
                  </a:lnTo>
                  <a:lnTo>
                    <a:pt x="41909" y="19049"/>
                  </a:lnTo>
                  <a:lnTo>
                    <a:pt x="45719" y="15239"/>
                  </a:lnTo>
                  <a:lnTo>
                    <a:pt x="50800" y="12699"/>
                  </a:lnTo>
                  <a:lnTo>
                    <a:pt x="54609" y="10159"/>
                  </a:lnTo>
                  <a:lnTo>
                    <a:pt x="59689" y="8889"/>
                  </a:lnTo>
                  <a:lnTo>
                    <a:pt x="64769" y="6349"/>
                  </a:lnTo>
                  <a:lnTo>
                    <a:pt x="69850" y="5079"/>
                  </a:lnTo>
                  <a:lnTo>
                    <a:pt x="74929" y="2539"/>
                  </a:lnTo>
                  <a:lnTo>
                    <a:pt x="80009" y="1269"/>
                  </a:lnTo>
                  <a:lnTo>
                    <a:pt x="85089" y="1269"/>
                  </a:lnTo>
                  <a:lnTo>
                    <a:pt x="90169" y="0"/>
                  </a:lnTo>
                  <a:lnTo>
                    <a:pt x="1948179" y="0"/>
                  </a:lnTo>
                  <a:lnTo>
                    <a:pt x="1959610" y="0"/>
                  </a:lnTo>
                  <a:lnTo>
                    <a:pt x="1964689" y="1269"/>
                  </a:lnTo>
                  <a:lnTo>
                    <a:pt x="1969769" y="1269"/>
                  </a:lnTo>
                  <a:lnTo>
                    <a:pt x="1974850" y="2539"/>
                  </a:lnTo>
                  <a:lnTo>
                    <a:pt x="1979929" y="5079"/>
                  </a:lnTo>
                  <a:lnTo>
                    <a:pt x="1985010" y="6349"/>
                  </a:lnTo>
                  <a:lnTo>
                    <a:pt x="1990089" y="8889"/>
                  </a:lnTo>
                  <a:lnTo>
                    <a:pt x="1993900" y="10159"/>
                  </a:lnTo>
                  <a:lnTo>
                    <a:pt x="1998979" y="12699"/>
                  </a:lnTo>
                  <a:lnTo>
                    <a:pt x="2002789" y="15239"/>
                  </a:lnTo>
                  <a:lnTo>
                    <a:pt x="2007869" y="19049"/>
                  </a:lnTo>
                  <a:lnTo>
                    <a:pt x="2011679" y="21589"/>
                  </a:lnTo>
                  <a:lnTo>
                    <a:pt x="2015489" y="25399"/>
                  </a:lnTo>
                  <a:lnTo>
                    <a:pt x="2019300" y="29209"/>
                  </a:lnTo>
                  <a:lnTo>
                    <a:pt x="2023110" y="33019"/>
                  </a:lnTo>
                  <a:lnTo>
                    <a:pt x="2026919" y="36829"/>
                  </a:lnTo>
                  <a:lnTo>
                    <a:pt x="2029460" y="40639"/>
                  </a:lnTo>
                  <a:lnTo>
                    <a:pt x="2033269" y="45719"/>
                  </a:lnTo>
                  <a:lnTo>
                    <a:pt x="2035810" y="49529"/>
                  </a:lnTo>
                  <a:lnTo>
                    <a:pt x="2038350" y="54609"/>
                  </a:lnTo>
                  <a:lnTo>
                    <a:pt x="2039619" y="59689"/>
                  </a:lnTo>
                  <a:lnTo>
                    <a:pt x="2042160" y="63499"/>
                  </a:lnTo>
                  <a:lnTo>
                    <a:pt x="2043429" y="68579"/>
                  </a:lnTo>
                  <a:lnTo>
                    <a:pt x="2045969" y="73659"/>
                  </a:lnTo>
                  <a:lnTo>
                    <a:pt x="2047239" y="78739"/>
                  </a:lnTo>
                  <a:lnTo>
                    <a:pt x="2047239" y="83819"/>
                  </a:lnTo>
                  <a:lnTo>
                    <a:pt x="2048510" y="88899"/>
                  </a:lnTo>
                  <a:lnTo>
                    <a:pt x="2048510" y="93979"/>
                  </a:lnTo>
                  <a:lnTo>
                    <a:pt x="2048510" y="100329"/>
                  </a:lnTo>
                  <a:lnTo>
                    <a:pt x="2049779" y="500379"/>
                  </a:lnTo>
                  <a:lnTo>
                    <a:pt x="2049779" y="505459"/>
                  </a:lnTo>
                  <a:lnTo>
                    <a:pt x="2048510" y="510539"/>
                  </a:lnTo>
                  <a:lnTo>
                    <a:pt x="2048510" y="515619"/>
                  </a:lnTo>
                  <a:lnTo>
                    <a:pt x="2047239" y="520699"/>
                  </a:lnTo>
                  <a:lnTo>
                    <a:pt x="2045969" y="525779"/>
                  </a:lnTo>
                  <a:lnTo>
                    <a:pt x="2044700" y="530859"/>
                  </a:lnTo>
                  <a:lnTo>
                    <a:pt x="2042160" y="535939"/>
                  </a:lnTo>
                  <a:lnTo>
                    <a:pt x="2040889" y="541019"/>
                  </a:lnTo>
                  <a:lnTo>
                    <a:pt x="2038350" y="546099"/>
                  </a:lnTo>
                  <a:lnTo>
                    <a:pt x="2035810" y="549909"/>
                  </a:lnTo>
                  <a:lnTo>
                    <a:pt x="2033269" y="554989"/>
                  </a:lnTo>
                  <a:lnTo>
                    <a:pt x="2030729" y="558799"/>
                  </a:lnTo>
                  <a:lnTo>
                    <a:pt x="2026919" y="563879"/>
                  </a:lnTo>
                  <a:lnTo>
                    <a:pt x="2023110" y="567689"/>
                  </a:lnTo>
                  <a:lnTo>
                    <a:pt x="2020569" y="571499"/>
                  </a:lnTo>
                  <a:lnTo>
                    <a:pt x="2016760" y="575309"/>
                  </a:lnTo>
                  <a:lnTo>
                    <a:pt x="2011679" y="577849"/>
                  </a:lnTo>
                  <a:lnTo>
                    <a:pt x="2007869" y="581659"/>
                  </a:lnTo>
                  <a:lnTo>
                    <a:pt x="2004060" y="584199"/>
                  </a:lnTo>
                  <a:lnTo>
                    <a:pt x="1998979" y="586739"/>
                  </a:lnTo>
                  <a:lnTo>
                    <a:pt x="1993900" y="589279"/>
                  </a:lnTo>
                  <a:lnTo>
                    <a:pt x="1990089" y="591819"/>
                  </a:lnTo>
                  <a:lnTo>
                    <a:pt x="1985010" y="594359"/>
                  </a:lnTo>
                  <a:lnTo>
                    <a:pt x="1979929" y="595629"/>
                  </a:lnTo>
                  <a:lnTo>
                    <a:pt x="1974850" y="596899"/>
                  </a:lnTo>
                  <a:lnTo>
                    <a:pt x="1969769" y="598169"/>
                  </a:lnTo>
                  <a:lnTo>
                    <a:pt x="1964689" y="599439"/>
                  </a:lnTo>
                  <a:lnTo>
                    <a:pt x="1959610" y="599439"/>
                  </a:lnTo>
                  <a:lnTo>
                    <a:pt x="1954529" y="600709"/>
                  </a:lnTo>
                  <a:lnTo>
                    <a:pt x="1949450" y="600709"/>
                  </a:lnTo>
                  <a:lnTo>
                    <a:pt x="100329" y="600709"/>
                  </a:lnTo>
                  <a:lnTo>
                    <a:pt x="95250" y="600709"/>
                  </a:lnTo>
                  <a:lnTo>
                    <a:pt x="90169" y="600709"/>
                  </a:lnTo>
                  <a:lnTo>
                    <a:pt x="85089" y="599439"/>
                  </a:lnTo>
                  <a:lnTo>
                    <a:pt x="80009" y="598169"/>
                  </a:lnTo>
                  <a:lnTo>
                    <a:pt x="74929" y="598169"/>
                  </a:lnTo>
                  <a:lnTo>
                    <a:pt x="69850" y="595629"/>
                  </a:lnTo>
                  <a:lnTo>
                    <a:pt x="64769" y="594359"/>
                  </a:lnTo>
                  <a:lnTo>
                    <a:pt x="59689" y="591819"/>
                  </a:lnTo>
                  <a:lnTo>
                    <a:pt x="54609" y="590549"/>
                  </a:lnTo>
                  <a:lnTo>
                    <a:pt x="50800" y="588009"/>
                  </a:lnTo>
                  <a:lnTo>
                    <a:pt x="45719" y="584199"/>
                  </a:lnTo>
                  <a:lnTo>
                    <a:pt x="41909" y="581659"/>
                  </a:lnTo>
                  <a:lnTo>
                    <a:pt x="38100" y="579119"/>
                  </a:lnTo>
                  <a:lnTo>
                    <a:pt x="33019" y="575309"/>
                  </a:lnTo>
                  <a:lnTo>
                    <a:pt x="29209" y="571499"/>
                  </a:lnTo>
                  <a:lnTo>
                    <a:pt x="26669" y="567689"/>
                  </a:lnTo>
                  <a:lnTo>
                    <a:pt x="22859" y="563879"/>
                  </a:lnTo>
                  <a:lnTo>
                    <a:pt x="19050" y="560069"/>
                  </a:lnTo>
                  <a:lnTo>
                    <a:pt x="16509" y="554989"/>
                  </a:lnTo>
                  <a:lnTo>
                    <a:pt x="13969" y="551179"/>
                  </a:lnTo>
                  <a:lnTo>
                    <a:pt x="11429" y="546099"/>
                  </a:lnTo>
                  <a:lnTo>
                    <a:pt x="8889" y="541019"/>
                  </a:lnTo>
                  <a:lnTo>
                    <a:pt x="6350" y="537209"/>
                  </a:lnTo>
                  <a:lnTo>
                    <a:pt x="5079" y="532129"/>
                  </a:lnTo>
                  <a:lnTo>
                    <a:pt x="3809" y="527049"/>
                  </a:lnTo>
                  <a:lnTo>
                    <a:pt x="2539" y="521969"/>
                  </a:lnTo>
                  <a:lnTo>
                    <a:pt x="1269" y="516889"/>
                  </a:lnTo>
                  <a:lnTo>
                    <a:pt x="1269" y="511809"/>
                  </a:lnTo>
                  <a:lnTo>
                    <a:pt x="0" y="506729"/>
                  </a:lnTo>
                  <a:lnTo>
                    <a:pt x="0" y="500379"/>
                  </a:lnTo>
                  <a:lnTo>
                    <a:pt x="0" y="100329"/>
                  </a:lnTo>
                  <a:close/>
                </a:path>
                <a:path w="2049779" h="600710">
                  <a:moveTo>
                    <a:pt x="0" y="0"/>
                  </a:moveTo>
                  <a:lnTo>
                    <a:pt x="0" y="0"/>
                  </a:lnTo>
                </a:path>
                <a:path w="2049779" h="600710">
                  <a:moveTo>
                    <a:pt x="2049779" y="600709"/>
                  </a:moveTo>
                  <a:lnTo>
                    <a:pt x="2049779" y="60070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658110" y="5829300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1959610" y="599440"/>
                  </a:moveTo>
                  <a:lnTo>
                    <a:pt x="85089" y="599440"/>
                  </a:lnTo>
                  <a:lnTo>
                    <a:pt x="90169" y="600710"/>
                  </a:lnTo>
                  <a:lnTo>
                    <a:pt x="1954529" y="600710"/>
                  </a:lnTo>
                  <a:lnTo>
                    <a:pt x="1959610" y="599440"/>
                  </a:lnTo>
                  <a:close/>
                </a:path>
                <a:path w="2049779" h="600710">
                  <a:moveTo>
                    <a:pt x="1974850" y="2540"/>
                  </a:moveTo>
                  <a:lnTo>
                    <a:pt x="74929" y="2540"/>
                  </a:lnTo>
                  <a:lnTo>
                    <a:pt x="69850" y="5080"/>
                  </a:lnTo>
                  <a:lnTo>
                    <a:pt x="64769" y="6350"/>
                  </a:lnTo>
                  <a:lnTo>
                    <a:pt x="59689" y="8890"/>
                  </a:lnTo>
                  <a:lnTo>
                    <a:pt x="54609" y="10159"/>
                  </a:lnTo>
                  <a:lnTo>
                    <a:pt x="50800" y="12700"/>
                  </a:lnTo>
                  <a:lnTo>
                    <a:pt x="45719" y="16509"/>
                  </a:lnTo>
                  <a:lnTo>
                    <a:pt x="38100" y="21590"/>
                  </a:lnTo>
                  <a:lnTo>
                    <a:pt x="33019" y="25400"/>
                  </a:lnTo>
                  <a:lnTo>
                    <a:pt x="29209" y="29209"/>
                  </a:lnTo>
                  <a:lnTo>
                    <a:pt x="26669" y="33019"/>
                  </a:lnTo>
                  <a:lnTo>
                    <a:pt x="19050" y="40640"/>
                  </a:lnTo>
                  <a:lnTo>
                    <a:pt x="16509" y="45719"/>
                  </a:lnTo>
                  <a:lnTo>
                    <a:pt x="13969" y="49530"/>
                  </a:lnTo>
                  <a:lnTo>
                    <a:pt x="8889" y="59690"/>
                  </a:lnTo>
                  <a:lnTo>
                    <a:pt x="6350" y="63500"/>
                  </a:lnTo>
                  <a:lnTo>
                    <a:pt x="1269" y="83819"/>
                  </a:lnTo>
                  <a:lnTo>
                    <a:pt x="1269" y="88900"/>
                  </a:lnTo>
                  <a:lnTo>
                    <a:pt x="0" y="93980"/>
                  </a:lnTo>
                  <a:lnTo>
                    <a:pt x="0" y="506730"/>
                  </a:lnTo>
                  <a:lnTo>
                    <a:pt x="1269" y="511809"/>
                  </a:lnTo>
                  <a:lnTo>
                    <a:pt x="1269" y="516890"/>
                  </a:lnTo>
                  <a:lnTo>
                    <a:pt x="6350" y="537210"/>
                  </a:lnTo>
                  <a:lnTo>
                    <a:pt x="8889" y="541020"/>
                  </a:lnTo>
                  <a:lnTo>
                    <a:pt x="13969" y="551180"/>
                  </a:lnTo>
                  <a:lnTo>
                    <a:pt x="16509" y="554990"/>
                  </a:lnTo>
                  <a:lnTo>
                    <a:pt x="19050" y="560070"/>
                  </a:lnTo>
                  <a:lnTo>
                    <a:pt x="26669" y="567690"/>
                  </a:lnTo>
                  <a:lnTo>
                    <a:pt x="29209" y="571500"/>
                  </a:lnTo>
                  <a:lnTo>
                    <a:pt x="33019" y="575310"/>
                  </a:lnTo>
                  <a:lnTo>
                    <a:pt x="38100" y="579120"/>
                  </a:lnTo>
                  <a:lnTo>
                    <a:pt x="45719" y="584200"/>
                  </a:lnTo>
                  <a:lnTo>
                    <a:pt x="50800" y="588010"/>
                  </a:lnTo>
                  <a:lnTo>
                    <a:pt x="54609" y="590550"/>
                  </a:lnTo>
                  <a:lnTo>
                    <a:pt x="59689" y="591820"/>
                  </a:lnTo>
                  <a:lnTo>
                    <a:pt x="64769" y="594360"/>
                  </a:lnTo>
                  <a:lnTo>
                    <a:pt x="69850" y="595630"/>
                  </a:lnTo>
                  <a:lnTo>
                    <a:pt x="74929" y="598170"/>
                  </a:lnTo>
                  <a:lnTo>
                    <a:pt x="80009" y="599440"/>
                  </a:lnTo>
                  <a:lnTo>
                    <a:pt x="1964689" y="599440"/>
                  </a:lnTo>
                  <a:lnTo>
                    <a:pt x="1985010" y="594360"/>
                  </a:lnTo>
                  <a:lnTo>
                    <a:pt x="1990089" y="591820"/>
                  </a:lnTo>
                  <a:lnTo>
                    <a:pt x="1993900" y="589280"/>
                  </a:lnTo>
                  <a:lnTo>
                    <a:pt x="2004060" y="584200"/>
                  </a:lnTo>
                  <a:lnTo>
                    <a:pt x="2007869" y="581660"/>
                  </a:lnTo>
                  <a:lnTo>
                    <a:pt x="2011679" y="577850"/>
                  </a:lnTo>
                  <a:lnTo>
                    <a:pt x="2016760" y="575310"/>
                  </a:lnTo>
                  <a:lnTo>
                    <a:pt x="2020569" y="571500"/>
                  </a:lnTo>
                  <a:lnTo>
                    <a:pt x="2023110" y="567690"/>
                  </a:lnTo>
                  <a:lnTo>
                    <a:pt x="2026919" y="563880"/>
                  </a:lnTo>
                  <a:lnTo>
                    <a:pt x="2030729" y="558800"/>
                  </a:lnTo>
                  <a:lnTo>
                    <a:pt x="2035810" y="551180"/>
                  </a:lnTo>
                  <a:lnTo>
                    <a:pt x="2040889" y="541020"/>
                  </a:lnTo>
                  <a:lnTo>
                    <a:pt x="2042160" y="537210"/>
                  </a:lnTo>
                  <a:lnTo>
                    <a:pt x="2044700" y="532130"/>
                  </a:lnTo>
                  <a:lnTo>
                    <a:pt x="2047239" y="521970"/>
                  </a:lnTo>
                  <a:lnTo>
                    <a:pt x="2048510" y="515620"/>
                  </a:lnTo>
                  <a:lnTo>
                    <a:pt x="2048510" y="510540"/>
                  </a:lnTo>
                  <a:lnTo>
                    <a:pt x="2049779" y="505459"/>
                  </a:lnTo>
                  <a:lnTo>
                    <a:pt x="2049779" y="500380"/>
                  </a:lnTo>
                  <a:lnTo>
                    <a:pt x="2048510" y="100330"/>
                  </a:lnTo>
                  <a:lnTo>
                    <a:pt x="2048510" y="88900"/>
                  </a:lnTo>
                  <a:lnTo>
                    <a:pt x="2047239" y="83819"/>
                  </a:lnTo>
                  <a:lnTo>
                    <a:pt x="2047239" y="78740"/>
                  </a:lnTo>
                  <a:lnTo>
                    <a:pt x="2045969" y="73659"/>
                  </a:lnTo>
                  <a:lnTo>
                    <a:pt x="2043429" y="68580"/>
                  </a:lnTo>
                  <a:lnTo>
                    <a:pt x="2042160" y="63500"/>
                  </a:lnTo>
                  <a:lnTo>
                    <a:pt x="2039619" y="59690"/>
                  </a:lnTo>
                  <a:lnTo>
                    <a:pt x="2038350" y="54609"/>
                  </a:lnTo>
                  <a:lnTo>
                    <a:pt x="2035810" y="49530"/>
                  </a:lnTo>
                  <a:lnTo>
                    <a:pt x="2033269" y="45719"/>
                  </a:lnTo>
                  <a:lnTo>
                    <a:pt x="2029460" y="40640"/>
                  </a:lnTo>
                  <a:lnTo>
                    <a:pt x="2026919" y="36830"/>
                  </a:lnTo>
                  <a:lnTo>
                    <a:pt x="2011679" y="21590"/>
                  </a:lnTo>
                  <a:lnTo>
                    <a:pt x="2007869" y="19050"/>
                  </a:lnTo>
                  <a:lnTo>
                    <a:pt x="2002789" y="16509"/>
                  </a:lnTo>
                  <a:lnTo>
                    <a:pt x="1998979" y="12700"/>
                  </a:lnTo>
                  <a:lnTo>
                    <a:pt x="1993900" y="10159"/>
                  </a:lnTo>
                  <a:lnTo>
                    <a:pt x="1990089" y="8890"/>
                  </a:lnTo>
                  <a:lnTo>
                    <a:pt x="1985010" y="6350"/>
                  </a:lnTo>
                  <a:lnTo>
                    <a:pt x="1979929" y="5080"/>
                  </a:lnTo>
                  <a:lnTo>
                    <a:pt x="1974850" y="2540"/>
                  </a:lnTo>
                  <a:close/>
                </a:path>
                <a:path w="2049779" h="600710">
                  <a:moveTo>
                    <a:pt x="1959610" y="0"/>
                  </a:moveTo>
                  <a:lnTo>
                    <a:pt x="90169" y="0"/>
                  </a:lnTo>
                  <a:lnTo>
                    <a:pt x="80009" y="2540"/>
                  </a:lnTo>
                  <a:lnTo>
                    <a:pt x="1969769" y="254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9A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658110" y="5829300"/>
              <a:ext cx="2049780" cy="600710"/>
            </a:xfrm>
            <a:custGeom>
              <a:avLst/>
              <a:gdLst/>
              <a:ahLst/>
              <a:cxnLst/>
              <a:rect l="l" t="t" r="r" b="b"/>
              <a:pathLst>
                <a:path w="2049779" h="600710">
                  <a:moveTo>
                    <a:pt x="0" y="100330"/>
                  </a:moveTo>
                  <a:lnTo>
                    <a:pt x="0" y="93980"/>
                  </a:lnTo>
                  <a:lnTo>
                    <a:pt x="1269" y="88900"/>
                  </a:lnTo>
                  <a:lnTo>
                    <a:pt x="1269" y="83819"/>
                  </a:lnTo>
                  <a:lnTo>
                    <a:pt x="2539" y="78740"/>
                  </a:lnTo>
                  <a:lnTo>
                    <a:pt x="3809" y="73659"/>
                  </a:lnTo>
                  <a:lnTo>
                    <a:pt x="5079" y="68580"/>
                  </a:lnTo>
                  <a:lnTo>
                    <a:pt x="6350" y="63500"/>
                  </a:lnTo>
                  <a:lnTo>
                    <a:pt x="8889" y="59690"/>
                  </a:lnTo>
                  <a:lnTo>
                    <a:pt x="11429" y="54609"/>
                  </a:lnTo>
                  <a:lnTo>
                    <a:pt x="13969" y="49530"/>
                  </a:lnTo>
                  <a:lnTo>
                    <a:pt x="16509" y="45719"/>
                  </a:lnTo>
                  <a:lnTo>
                    <a:pt x="19050" y="40640"/>
                  </a:lnTo>
                  <a:lnTo>
                    <a:pt x="22859" y="36830"/>
                  </a:lnTo>
                  <a:lnTo>
                    <a:pt x="26669" y="33019"/>
                  </a:lnTo>
                  <a:lnTo>
                    <a:pt x="29209" y="29209"/>
                  </a:lnTo>
                  <a:lnTo>
                    <a:pt x="33019" y="25400"/>
                  </a:lnTo>
                  <a:lnTo>
                    <a:pt x="38100" y="21590"/>
                  </a:lnTo>
                  <a:lnTo>
                    <a:pt x="41909" y="19050"/>
                  </a:lnTo>
                  <a:lnTo>
                    <a:pt x="45719" y="16509"/>
                  </a:lnTo>
                  <a:lnTo>
                    <a:pt x="50800" y="12700"/>
                  </a:lnTo>
                  <a:lnTo>
                    <a:pt x="54609" y="10159"/>
                  </a:lnTo>
                  <a:lnTo>
                    <a:pt x="59689" y="8890"/>
                  </a:lnTo>
                  <a:lnTo>
                    <a:pt x="64769" y="6350"/>
                  </a:lnTo>
                  <a:lnTo>
                    <a:pt x="69850" y="5080"/>
                  </a:lnTo>
                  <a:lnTo>
                    <a:pt x="74929" y="2540"/>
                  </a:lnTo>
                  <a:lnTo>
                    <a:pt x="80009" y="2540"/>
                  </a:lnTo>
                  <a:lnTo>
                    <a:pt x="85089" y="1269"/>
                  </a:lnTo>
                  <a:lnTo>
                    <a:pt x="90169" y="0"/>
                  </a:lnTo>
                  <a:lnTo>
                    <a:pt x="95250" y="0"/>
                  </a:lnTo>
                  <a:lnTo>
                    <a:pt x="100329" y="0"/>
                  </a:lnTo>
                  <a:lnTo>
                    <a:pt x="1948179" y="0"/>
                  </a:lnTo>
                  <a:lnTo>
                    <a:pt x="1954529" y="0"/>
                  </a:lnTo>
                  <a:lnTo>
                    <a:pt x="1959610" y="0"/>
                  </a:lnTo>
                  <a:lnTo>
                    <a:pt x="1964689" y="1269"/>
                  </a:lnTo>
                  <a:lnTo>
                    <a:pt x="1969769" y="2540"/>
                  </a:lnTo>
                  <a:lnTo>
                    <a:pt x="1974850" y="2540"/>
                  </a:lnTo>
                  <a:lnTo>
                    <a:pt x="1979929" y="5080"/>
                  </a:lnTo>
                  <a:lnTo>
                    <a:pt x="1985010" y="6350"/>
                  </a:lnTo>
                  <a:lnTo>
                    <a:pt x="1990089" y="8890"/>
                  </a:lnTo>
                  <a:lnTo>
                    <a:pt x="1993900" y="10159"/>
                  </a:lnTo>
                  <a:lnTo>
                    <a:pt x="1998979" y="12700"/>
                  </a:lnTo>
                  <a:lnTo>
                    <a:pt x="2002789" y="16509"/>
                  </a:lnTo>
                  <a:lnTo>
                    <a:pt x="2007869" y="19050"/>
                  </a:lnTo>
                  <a:lnTo>
                    <a:pt x="2011679" y="21590"/>
                  </a:lnTo>
                  <a:lnTo>
                    <a:pt x="2015489" y="25400"/>
                  </a:lnTo>
                  <a:lnTo>
                    <a:pt x="2019300" y="29209"/>
                  </a:lnTo>
                  <a:lnTo>
                    <a:pt x="2023110" y="33019"/>
                  </a:lnTo>
                  <a:lnTo>
                    <a:pt x="2026919" y="36830"/>
                  </a:lnTo>
                  <a:lnTo>
                    <a:pt x="2029460" y="40640"/>
                  </a:lnTo>
                  <a:lnTo>
                    <a:pt x="2033269" y="45719"/>
                  </a:lnTo>
                  <a:lnTo>
                    <a:pt x="2035810" y="49530"/>
                  </a:lnTo>
                  <a:lnTo>
                    <a:pt x="2038350" y="54609"/>
                  </a:lnTo>
                  <a:lnTo>
                    <a:pt x="2039619" y="59690"/>
                  </a:lnTo>
                  <a:lnTo>
                    <a:pt x="2042160" y="63500"/>
                  </a:lnTo>
                  <a:lnTo>
                    <a:pt x="2043429" y="68580"/>
                  </a:lnTo>
                  <a:lnTo>
                    <a:pt x="2045969" y="73659"/>
                  </a:lnTo>
                  <a:lnTo>
                    <a:pt x="2047239" y="78740"/>
                  </a:lnTo>
                  <a:lnTo>
                    <a:pt x="2047239" y="83819"/>
                  </a:lnTo>
                  <a:lnTo>
                    <a:pt x="2048510" y="88900"/>
                  </a:lnTo>
                  <a:lnTo>
                    <a:pt x="2048510" y="93980"/>
                  </a:lnTo>
                  <a:lnTo>
                    <a:pt x="2048510" y="100330"/>
                  </a:lnTo>
                  <a:lnTo>
                    <a:pt x="2049779" y="500380"/>
                  </a:lnTo>
                  <a:lnTo>
                    <a:pt x="2049779" y="505459"/>
                  </a:lnTo>
                  <a:lnTo>
                    <a:pt x="2048510" y="510540"/>
                  </a:lnTo>
                  <a:lnTo>
                    <a:pt x="2048510" y="515620"/>
                  </a:lnTo>
                  <a:lnTo>
                    <a:pt x="2047239" y="521970"/>
                  </a:lnTo>
                  <a:lnTo>
                    <a:pt x="2045969" y="527050"/>
                  </a:lnTo>
                  <a:lnTo>
                    <a:pt x="2044700" y="532130"/>
                  </a:lnTo>
                  <a:lnTo>
                    <a:pt x="2042160" y="537210"/>
                  </a:lnTo>
                  <a:lnTo>
                    <a:pt x="2040889" y="541020"/>
                  </a:lnTo>
                  <a:lnTo>
                    <a:pt x="2038350" y="546100"/>
                  </a:lnTo>
                  <a:lnTo>
                    <a:pt x="2035810" y="551180"/>
                  </a:lnTo>
                  <a:lnTo>
                    <a:pt x="2033269" y="554990"/>
                  </a:lnTo>
                  <a:lnTo>
                    <a:pt x="2030729" y="558800"/>
                  </a:lnTo>
                  <a:lnTo>
                    <a:pt x="2026919" y="563880"/>
                  </a:lnTo>
                  <a:lnTo>
                    <a:pt x="2023110" y="567690"/>
                  </a:lnTo>
                  <a:lnTo>
                    <a:pt x="2020569" y="571500"/>
                  </a:lnTo>
                  <a:lnTo>
                    <a:pt x="2016760" y="575310"/>
                  </a:lnTo>
                  <a:lnTo>
                    <a:pt x="2011679" y="577850"/>
                  </a:lnTo>
                  <a:lnTo>
                    <a:pt x="2007869" y="581660"/>
                  </a:lnTo>
                  <a:lnTo>
                    <a:pt x="2004060" y="584200"/>
                  </a:lnTo>
                  <a:lnTo>
                    <a:pt x="1998979" y="586740"/>
                  </a:lnTo>
                  <a:lnTo>
                    <a:pt x="1993900" y="589280"/>
                  </a:lnTo>
                  <a:lnTo>
                    <a:pt x="1990089" y="591820"/>
                  </a:lnTo>
                  <a:lnTo>
                    <a:pt x="1985010" y="594360"/>
                  </a:lnTo>
                  <a:lnTo>
                    <a:pt x="1979929" y="595630"/>
                  </a:lnTo>
                  <a:lnTo>
                    <a:pt x="1974850" y="596900"/>
                  </a:lnTo>
                  <a:lnTo>
                    <a:pt x="1969769" y="598170"/>
                  </a:lnTo>
                  <a:lnTo>
                    <a:pt x="1964689" y="599440"/>
                  </a:lnTo>
                  <a:lnTo>
                    <a:pt x="1959610" y="599440"/>
                  </a:lnTo>
                  <a:lnTo>
                    <a:pt x="1954529" y="600710"/>
                  </a:lnTo>
                  <a:lnTo>
                    <a:pt x="1949450" y="600710"/>
                  </a:lnTo>
                  <a:lnTo>
                    <a:pt x="100329" y="600710"/>
                  </a:lnTo>
                  <a:lnTo>
                    <a:pt x="95250" y="600710"/>
                  </a:lnTo>
                  <a:lnTo>
                    <a:pt x="90169" y="600710"/>
                  </a:lnTo>
                  <a:lnTo>
                    <a:pt x="85089" y="599440"/>
                  </a:lnTo>
                  <a:lnTo>
                    <a:pt x="80009" y="599440"/>
                  </a:lnTo>
                  <a:lnTo>
                    <a:pt x="74929" y="598170"/>
                  </a:lnTo>
                  <a:lnTo>
                    <a:pt x="69850" y="595630"/>
                  </a:lnTo>
                  <a:lnTo>
                    <a:pt x="64769" y="594360"/>
                  </a:lnTo>
                  <a:lnTo>
                    <a:pt x="59689" y="591820"/>
                  </a:lnTo>
                  <a:lnTo>
                    <a:pt x="54609" y="590550"/>
                  </a:lnTo>
                  <a:lnTo>
                    <a:pt x="50800" y="588010"/>
                  </a:lnTo>
                  <a:lnTo>
                    <a:pt x="45719" y="584200"/>
                  </a:lnTo>
                  <a:lnTo>
                    <a:pt x="41909" y="581660"/>
                  </a:lnTo>
                  <a:lnTo>
                    <a:pt x="38100" y="579120"/>
                  </a:lnTo>
                  <a:lnTo>
                    <a:pt x="33019" y="575310"/>
                  </a:lnTo>
                  <a:lnTo>
                    <a:pt x="29209" y="571500"/>
                  </a:lnTo>
                  <a:lnTo>
                    <a:pt x="26669" y="567690"/>
                  </a:lnTo>
                  <a:lnTo>
                    <a:pt x="22859" y="563880"/>
                  </a:lnTo>
                  <a:lnTo>
                    <a:pt x="19050" y="560070"/>
                  </a:lnTo>
                  <a:lnTo>
                    <a:pt x="16509" y="554990"/>
                  </a:lnTo>
                  <a:lnTo>
                    <a:pt x="13969" y="551180"/>
                  </a:lnTo>
                  <a:lnTo>
                    <a:pt x="11429" y="546100"/>
                  </a:lnTo>
                  <a:lnTo>
                    <a:pt x="8889" y="541020"/>
                  </a:lnTo>
                  <a:lnTo>
                    <a:pt x="6350" y="537210"/>
                  </a:lnTo>
                  <a:lnTo>
                    <a:pt x="5079" y="532130"/>
                  </a:lnTo>
                  <a:lnTo>
                    <a:pt x="3809" y="527050"/>
                  </a:lnTo>
                  <a:lnTo>
                    <a:pt x="2539" y="521970"/>
                  </a:lnTo>
                  <a:lnTo>
                    <a:pt x="1269" y="516890"/>
                  </a:lnTo>
                  <a:lnTo>
                    <a:pt x="1269" y="511809"/>
                  </a:lnTo>
                  <a:lnTo>
                    <a:pt x="0" y="506730"/>
                  </a:lnTo>
                  <a:lnTo>
                    <a:pt x="0" y="500380"/>
                  </a:lnTo>
                  <a:lnTo>
                    <a:pt x="0" y="100330"/>
                  </a:lnTo>
                  <a:close/>
                </a:path>
                <a:path w="2049779" h="600710">
                  <a:moveTo>
                    <a:pt x="0" y="0"/>
                  </a:moveTo>
                  <a:lnTo>
                    <a:pt x="0" y="0"/>
                  </a:lnTo>
                </a:path>
                <a:path w="2049779" h="600710">
                  <a:moveTo>
                    <a:pt x="2049779" y="600710"/>
                  </a:moveTo>
                  <a:lnTo>
                    <a:pt x="2049779" y="60071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2955289" y="5873750"/>
            <a:ext cx="1455420" cy="511809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363855" marR="5080" indent="-351790">
              <a:lnSpc>
                <a:spcPts val="1910"/>
              </a:lnSpc>
              <a:spcBef>
                <a:spcPts val="170"/>
              </a:spcBef>
            </a:pPr>
            <a:r>
              <a:rPr dirty="0" sz="1600" spc="50" b="1">
                <a:solidFill>
                  <a:srgbClr val="F1F1F1"/>
                </a:solidFill>
                <a:latin typeface="Times New Roman"/>
                <a:cs typeface="Times New Roman"/>
              </a:rPr>
              <a:t>Cước</a:t>
            </a:r>
            <a:r>
              <a:rPr dirty="0" sz="1600" spc="50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30" b="1">
                <a:solidFill>
                  <a:srgbClr val="F1F1F1"/>
                </a:solidFill>
                <a:latin typeface="Times New Roman"/>
                <a:cs typeface="Times New Roman"/>
              </a:rPr>
              <a:t>lưu</a:t>
            </a:r>
            <a:r>
              <a:rPr dirty="0" sz="1600" spc="30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lượng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nhắn</a:t>
            </a:r>
            <a:r>
              <a:rPr dirty="0" sz="1600" spc="-2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tin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465127" y="1676717"/>
            <a:ext cx="1143635" cy="434975"/>
            <a:chOff x="5465127" y="1676717"/>
            <a:chExt cx="1143635" cy="434975"/>
          </a:xfrm>
        </p:grpSpPr>
        <p:sp>
          <p:nvSpPr>
            <p:cNvPr id="54" name="object 54"/>
            <p:cNvSpPr/>
            <p:nvPr/>
          </p:nvSpPr>
          <p:spPr>
            <a:xfrm>
              <a:off x="5469889" y="1705609"/>
              <a:ext cx="1134110" cy="4013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469890" y="170433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10"/>
                  </a:moveTo>
                  <a:lnTo>
                    <a:pt x="0" y="63500"/>
                  </a:lnTo>
                  <a:lnTo>
                    <a:pt x="0" y="60960"/>
                  </a:lnTo>
                  <a:lnTo>
                    <a:pt x="0" y="57150"/>
                  </a:lnTo>
                  <a:lnTo>
                    <a:pt x="1270" y="53339"/>
                  </a:lnTo>
                  <a:lnTo>
                    <a:pt x="1270" y="49530"/>
                  </a:lnTo>
                  <a:lnTo>
                    <a:pt x="2539" y="46989"/>
                  </a:lnTo>
                  <a:lnTo>
                    <a:pt x="3810" y="43180"/>
                  </a:lnTo>
                  <a:lnTo>
                    <a:pt x="5080" y="39370"/>
                  </a:lnTo>
                  <a:lnTo>
                    <a:pt x="6350" y="36830"/>
                  </a:lnTo>
                  <a:lnTo>
                    <a:pt x="8889" y="34289"/>
                  </a:lnTo>
                  <a:lnTo>
                    <a:pt x="10160" y="30480"/>
                  </a:lnTo>
                  <a:lnTo>
                    <a:pt x="12700" y="27939"/>
                  </a:lnTo>
                  <a:lnTo>
                    <a:pt x="13970" y="25400"/>
                  </a:lnTo>
                  <a:lnTo>
                    <a:pt x="16510" y="22860"/>
                  </a:lnTo>
                  <a:lnTo>
                    <a:pt x="19050" y="20320"/>
                  </a:lnTo>
                  <a:lnTo>
                    <a:pt x="21589" y="17780"/>
                  </a:lnTo>
                  <a:lnTo>
                    <a:pt x="24130" y="15239"/>
                  </a:lnTo>
                  <a:lnTo>
                    <a:pt x="27939" y="12700"/>
                  </a:lnTo>
                  <a:lnTo>
                    <a:pt x="30480" y="11430"/>
                  </a:lnTo>
                  <a:lnTo>
                    <a:pt x="33020" y="8889"/>
                  </a:lnTo>
                  <a:lnTo>
                    <a:pt x="36830" y="7620"/>
                  </a:lnTo>
                  <a:lnTo>
                    <a:pt x="39370" y="6350"/>
                  </a:lnTo>
                  <a:lnTo>
                    <a:pt x="41910" y="5080"/>
                  </a:lnTo>
                  <a:lnTo>
                    <a:pt x="45720" y="3810"/>
                  </a:lnTo>
                  <a:lnTo>
                    <a:pt x="49530" y="2539"/>
                  </a:lnTo>
                  <a:lnTo>
                    <a:pt x="52070" y="1270"/>
                  </a:lnTo>
                  <a:lnTo>
                    <a:pt x="55880" y="1270"/>
                  </a:lnTo>
                  <a:lnTo>
                    <a:pt x="59689" y="0"/>
                  </a:lnTo>
                  <a:lnTo>
                    <a:pt x="1066800" y="0"/>
                  </a:lnTo>
                  <a:lnTo>
                    <a:pt x="1073150" y="0"/>
                  </a:lnTo>
                  <a:lnTo>
                    <a:pt x="1076960" y="1270"/>
                  </a:lnTo>
                  <a:lnTo>
                    <a:pt x="1080769" y="1270"/>
                  </a:lnTo>
                  <a:lnTo>
                    <a:pt x="1083310" y="2539"/>
                  </a:lnTo>
                  <a:lnTo>
                    <a:pt x="1087119" y="3810"/>
                  </a:lnTo>
                  <a:lnTo>
                    <a:pt x="1090930" y="5080"/>
                  </a:lnTo>
                  <a:lnTo>
                    <a:pt x="1093469" y="6350"/>
                  </a:lnTo>
                  <a:lnTo>
                    <a:pt x="1097280" y="7620"/>
                  </a:lnTo>
                  <a:lnTo>
                    <a:pt x="1099819" y="8889"/>
                  </a:lnTo>
                  <a:lnTo>
                    <a:pt x="1102360" y="11430"/>
                  </a:lnTo>
                  <a:lnTo>
                    <a:pt x="1106169" y="12700"/>
                  </a:lnTo>
                  <a:lnTo>
                    <a:pt x="1108710" y="15239"/>
                  </a:lnTo>
                  <a:lnTo>
                    <a:pt x="1111250" y="17780"/>
                  </a:lnTo>
                  <a:lnTo>
                    <a:pt x="1113789" y="20320"/>
                  </a:lnTo>
                  <a:lnTo>
                    <a:pt x="1116330" y="22860"/>
                  </a:lnTo>
                  <a:lnTo>
                    <a:pt x="1118869" y="25400"/>
                  </a:lnTo>
                  <a:lnTo>
                    <a:pt x="1120139" y="27939"/>
                  </a:lnTo>
                  <a:lnTo>
                    <a:pt x="1122680" y="30480"/>
                  </a:lnTo>
                  <a:lnTo>
                    <a:pt x="1125219" y="34289"/>
                  </a:lnTo>
                  <a:lnTo>
                    <a:pt x="1126489" y="36830"/>
                  </a:lnTo>
                  <a:lnTo>
                    <a:pt x="1127760" y="39370"/>
                  </a:lnTo>
                  <a:lnTo>
                    <a:pt x="1129030" y="43180"/>
                  </a:lnTo>
                  <a:lnTo>
                    <a:pt x="1130300" y="46989"/>
                  </a:lnTo>
                  <a:lnTo>
                    <a:pt x="1131569" y="49530"/>
                  </a:lnTo>
                  <a:lnTo>
                    <a:pt x="1131569" y="53339"/>
                  </a:lnTo>
                  <a:lnTo>
                    <a:pt x="1132839" y="57150"/>
                  </a:lnTo>
                  <a:lnTo>
                    <a:pt x="1132839" y="60960"/>
                  </a:lnTo>
                  <a:lnTo>
                    <a:pt x="1134110" y="63500"/>
                  </a:lnTo>
                  <a:lnTo>
                    <a:pt x="1134110" y="335280"/>
                  </a:lnTo>
                  <a:lnTo>
                    <a:pt x="1134110" y="341630"/>
                  </a:lnTo>
                  <a:lnTo>
                    <a:pt x="1132839" y="345439"/>
                  </a:lnTo>
                  <a:lnTo>
                    <a:pt x="1132839" y="349250"/>
                  </a:lnTo>
                  <a:lnTo>
                    <a:pt x="1131569" y="353060"/>
                  </a:lnTo>
                  <a:lnTo>
                    <a:pt x="1130300" y="355600"/>
                  </a:lnTo>
                  <a:lnTo>
                    <a:pt x="1129030" y="359410"/>
                  </a:lnTo>
                  <a:lnTo>
                    <a:pt x="1127760" y="363220"/>
                  </a:lnTo>
                  <a:lnTo>
                    <a:pt x="1126489" y="365760"/>
                  </a:lnTo>
                  <a:lnTo>
                    <a:pt x="1125219" y="368300"/>
                  </a:lnTo>
                  <a:lnTo>
                    <a:pt x="1122680" y="372110"/>
                  </a:lnTo>
                  <a:lnTo>
                    <a:pt x="1121410" y="374650"/>
                  </a:lnTo>
                  <a:lnTo>
                    <a:pt x="1118869" y="377189"/>
                  </a:lnTo>
                  <a:lnTo>
                    <a:pt x="1116330" y="379730"/>
                  </a:lnTo>
                  <a:lnTo>
                    <a:pt x="1115060" y="383539"/>
                  </a:lnTo>
                  <a:lnTo>
                    <a:pt x="1111250" y="384810"/>
                  </a:lnTo>
                  <a:lnTo>
                    <a:pt x="1108710" y="387350"/>
                  </a:lnTo>
                  <a:lnTo>
                    <a:pt x="1106169" y="389889"/>
                  </a:lnTo>
                  <a:lnTo>
                    <a:pt x="1103630" y="391160"/>
                  </a:lnTo>
                  <a:lnTo>
                    <a:pt x="1101089" y="393700"/>
                  </a:lnTo>
                  <a:lnTo>
                    <a:pt x="1097280" y="394970"/>
                  </a:lnTo>
                  <a:lnTo>
                    <a:pt x="1094739" y="396239"/>
                  </a:lnTo>
                  <a:lnTo>
                    <a:pt x="1090930" y="397510"/>
                  </a:lnTo>
                  <a:lnTo>
                    <a:pt x="1087119" y="398780"/>
                  </a:lnTo>
                  <a:lnTo>
                    <a:pt x="1084580" y="400050"/>
                  </a:lnTo>
                  <a:lnTo>
                    <a:pt x="1080769" y="401320"/>
                  </a:lnTo>
                  <a:lnTo>
                    <a:pt x="1076960" y="401320"/>
                  </a:lnTo>
                  <a:lnTo>
                    <a:pt x="1074419" y="402589"/>
                  </a:lnTo>
                  <a:lnTo>
                    <a:pt x="55880" y="402589"/>
                  </a:lnTo>
                  <a:lnTo>
                    <a:pt x="52070" y="401320"/>
                  </a:lnTo>
                  <a:lnTo>
                    <a:pt x="49530" y="400050"/>
                  </a:lnTo>
                  <a:lnTo>
                    <a:pt x="45720" y="400050"/>
                  </a:lnTo>
                  <a:lnTo>
                    <a:pt x="41910" y="398780"/>
                  </a:lnTo>
                  <a:lnTo>
                    <a:pt x="39370" y="397510"/>
                  </a:lnTo>
                  <a:lnTo>
                    <a:pt x="36830" y="394970"/>
                  </a:lnTo>
                  <a:lnTo>
                    <a:pt x="33020" y="393700"/>
                  </a:lnTo>
                  <a:lnTo>
                    <a:pt x="30480" y="392430"/>
                  </a:lnTo>
                  <a:lnTo>
                    <a:pt x="27939" y="389889"/>
                  </a:lnTo>
                  <a:lnTo>
                    <a:pt x="24130" y="387350"/>
                  </a:lnTo>
                  <a:lnTo>
                    <a:pt x="21589" y="386080"/>
                  </a:lnTo>
                  <a:lnTo>
                    <a:pt x="19050" y="383539"/>
                  </a:lnTo>
                  <a:lnTo>
                    <a:pt x="16510" y="381000"/>
                  </a:lnTo>
                  <a:lnTo>
                    <a:pt x="13970" y="378460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70"/>
                  </a:lnTo>
                  <a:lnTo>
                    <a:pt x="6350" y="365760"/>
                  </a:lnTo>
                  <a:lnTo>
                    <a:pt x="5080" y="363220"/>
                  </a:lnTo>
                  <a:lnTo>
                    <a:pt x="3810" y="359410"/>
                  </a:lnTo>
                  <a:lnTo>
                    <a:pt x="2539" y="356870"/>
                  </a:lnTo>
                  <a:lnTo>
                    <a:pt x="1270" y="353060"/>
                  </a:lnTo>
                  <a:lnTo>
                    <a:pt x="1270" y="349250"/>
                  </a:lnTo>
                  <a:lnTo>
                    <a:pt x="0" y="346710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89"/>
                  </a:moveTo>
                  <a:lnTo>
                    <a:pt x="1134110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469889" y="1682749"/>
              <a:ext cx="1134110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469890" y="168147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10"/>
                  </a:moveTo>
                  <a:lnTo>
                    <a:pt x="0" y="63500"/>
                  </a:lnTo>
                  <a:lnTo>
                    <a:pt x="0" y="59690"/>
                  </a:lnTo>
                  <a:lnTo>
                    <a:pt x="0" y="57150"/>
                  </a:lnTo>
                  <a:lnTo>
                    <a:pt x="1270" y="53340"/>
                  </a:lnTo>
                  <a:lnTo>
                    <a:pt x="1270" y="49530"/>
                  </a:lnTo>
                  <a:lnTo>
                    <a:pt x="2539" y="46990"/>
                  </a:lnTo>
                  <a:lnTo>
                    <a:pt x="3810" y="43180"/>
                  </a:lnTo>
                  <a:lnTo>
                    <a:pt x="5080" y="39370"/>
                  </a:lnTo>
                  <a:lnTo>
                    <a:pt x="6350" y="36830"/>
                  </a:lnTo>
                  <a:lnTo>
                    <a:pt x="8889" y="33020"/>
                  </a:lnTo>
                  <a:lnTo>
                    <a:pt x="10160" y="30480"/>
                  </a:lnTo>
                  <a:lnTo>
                    <a:pt x="12700" y="27940"/>
                  </a:lnTo>
                  <a:lnTo>
                    <a:pt x="13970" y="25400"/>
                  </a:lnTo>
                  <a:lnTo>
                    <a:pt x="16510" y="22860"/>
                  </a:lnTo>
                  <a:lnTo>
                    <a:pt x="19050" y="19050"/>
                  </a:lnTo>
                  <a:lnTo>
                    <a:pt x="21589" y="17780"/>
                  </a:lnTo>
                  <a:lnTo>
                    <a:pt x="24130" y="15240"/>
                  </a:lnTo>
                  <a:lnTo>
                    <a:pt x="27939" y="12700"/>
                  </a:lnTo>
                  <a:lnTo>
                    <a:pt x="30480" y="11430"/>
                  </a:lnTo>
                  <a:lnTo>
                    <a:pt x="33020" y="8890"/>
                  </a:lnTo>
                  <a:lnTo>
                    <a:pt x="36830" y="7620"/>
                  </a:lnTo>
                  <a:lnTo>
                    <a:pt x="39370" y="6350"/>
                  </a:lnTo>
                  <a:lnTo>
                    <a:pt x="41910" y="3810"/>
                  </a:lnTo>
                  <a:lnTo>
                    <a:pt x="45720" y="3810"/>
                  </a:lnTo>
                  <a:lnTo>
                    <a:pt x="49530" y="2540"/>
                  </a:lnTo>
                  <a:lnTo>
                    <a:pt x="52070" y="1270"/>
                  </a:lnTo>
                  <a:lnTo>
                    <a:pt x="55880" y="1270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66039" y="0"/>
                  </a:lnTo>
                  <a:lnTo>
                    <a:pt x="1066800" y="0"/>
                  </a:lnTo>
                  <a:lnTo>
                    <a:pt x="1070610" y="0"/>
                  </a:lnTo>
                  <a:lnTo>
                    <a:pt x="1073150" y="0"/>
                  </a:lnTo>
                  <a:lnTo>
                    <a:pt x="1076960" y="1270"/>
                  </a:lnTo>
                  <a:lnTo>
                    <a:pt x="1080769" y="1270"/>
                  </a:lnTo>
                  <a:lnTo>
                    <a:pt x="1083310" y="2540"/>
                  </a:lnTo>
                  <a:lnTo>
                    <a:pt x="1087119" y="3810"/>
                  </a:lnTo>
                  <a:lnTo>
                    <a:pt x="1090930" y="3810"/>
                  </a:lnTo>
                  <a:lnTo>
                    <a:pt x="1093469" y="6350"/>
                  </a:lnTo>
                  <a:lnTo>
                    <a:pt x="1097280" y="7620"/>
                  </a:lnTo>
                  <a:lnTo>
                    <a:pt x="1099819" y="8890"/>
                  </a:lnTo>
                  <a:lnTo>
                    <a:pt x="1102360" y="11430"/>
                  </a:lnTo>
                  <a:lnTo>
                    <a:pt x="1106169" y="12700"/>
                  </a:lnTo>
                  <a:lnTo>
                    <a:pt x="1108710" y="15240"/>
                  </a:lnTo>
                  <a:lnTo>
                    <a:pt x="1111250" y="17780"/>
                  </a:lnTo>
                  <a:lnTo>
                    <a:pt x="1113789" y="19050"/>
                  </a:lnTo>
                  <a:lnTo>
                    <a:pt x="1116330" y="22860"/>
                  </a:lnTo>
                  <a:lnTo>
                    <a:pt x="1118869" y="25400"/>
                  </a:lnTo>
                  <a:lnTo>
                    <a:pt x="1120139" y="27940"/>
                  </a:lnTo>
                  <a:lnTo>
                    <a:pt x="1122680" y="30480"/>
                  </a:lnTo>
                  <a:lnTo>
                    <a:pt x="1125219" y="33020"/>
                  </a:lnTo>
                  <a:lnTo>
                    <a:pt x="1126489" y="36830"/>
                  </a:lnTo>
                  <a:lnTo>
                    <a:pt x="1127760" y="39370"/>
                  </a:lnTo>
                  <a:lnTo>
                    <a:pt x="1129030" y="43180"/>
                  </a:lnTo>
                  <a:lnTo>
                    <a:pt x="1130300" y="46990"/>
                  </a:lnTo>
                  <a:lnTo>
                    <a:pt x="1131569" y="49530"/>
                  </a:lnTo>
                  <a:lnTo>
                    <a:pt x="1131569" y="53340"/>
                  </a:lnTo>
                  <a:lnTo>
                    <a:pt x="1132839" y="57150"/>
                  </a:lnTo>
                  <a:lnTo>
                    <a:pt x="1132839" y="59690"/>
                  </a:lnTo>
                  <a:lnTo>
                    <a:pt x="1134110" y="63500"/>
                  </a:lnTo>
                  <a:lnTo>
                    <a:pt x="1134110" y="67310"/>
                  </a:lnTo>
                  <a:lnTo>
                    <a:pt x="1134110" y="335280"/>
                  </a:lnTo>
                  <a:lnTo>
                    <a:pt x="1134110" y="339090"/>
                  </a:lnTo>
                  <a:lnTo>
                    <a:pt x="1134110" y="341630"/>
                  </a:lnTo>
                  <a:lnTo>
                    <a:pt x="1132839" y="345440"/>
                  </a:lnTo>
                  <a:lnTo>
                    <a:pt x="1132839" y="349250"/>
                  </a:lnTo>
                  <a:lnTo>
                    <a:pt x="1131569" y="353060"/>
                  </a:lnTo>
                  <a:lnTo>
                    <a:pt x="1130300" y="355600"/>
                  </a:lnTo>
                  <a:lnTo>
                    <a:pt x="1129030" y="359410"/>
                  </a:lnTo>
                  <a:lnTo>
                    <a:pt x="1127760" y="363220"/>
                  </a:lnTo>
                  <a:lnTo>
                    <a:pt x="1126489" y="365760"/>
                  </a:lnTo>
                  <a:lnTo>
                    <a:pt x="1125219" y="368300"/>
                  </a:lnTo>
                  <a:lnTo>
                    <a:pt x="1122680" y="372110"/>
                  </a:lnTo>
                  <a:lnTo>
                    <a:pt x="1121410" y="374650"/>
                  </a:lnTo>
                  <a:lnTo>
                    <a:pt x="1118869" y="377190"/>
                  </a:lnTo>
                  <a:lnTo>
                    <a:pt x="1116330" y="379730"/>
                  </a:lnTo>
                  <a:lnTo>
                    <a:pt x="1115060" y="382270"/>
                  </a:lnTo>
                  <a:lnTo>
                    <a:pt x="1111250" y="384810"/>
                  </a:lnTo>
                  <a:lnTo>
                    <a:pt x="1108710" y="387350"/>
                  </a:lnTo>
                  <a:lnTo>
                    <a:pt x="1106169" y="388620"/>
                  </a:lnTo>
                  <a:lnTo>
                    <a:pt x="1103630" y="391160"/>
                  </a:lnTo>
                  <a:lnTo>
                    <a:pt x="1101089" y="393700"/>
                  </a:lnTo>
                  <a:lnTo>
                    <a:pt x="1097280" y="394970"/>
                  </a:lnTo>
                  <a:lnTo>
                    <a:pt x="1094739" y="396240"/>
                  </a:lnTo>
                  <a:lnTo>
                    <a:pt x="1090930" y="397510"/>
                  </a:lnTo>
                  <a:lnTo>
                    <a:pt x="1087119" y="398780"/>
                  </a:lnTo>
                  <a:lnTo>
                    <a:pt x="1084580" y="400050"/>
                  </a:lnTo>
                  <a:lnTo>
                    <a:pt x="1080769" y="401320"/>
                  </a:lnTo>
                  <a:lnTo>
                    <a:pt x="1076960" y="401320"/>
                  </a:lnTo>
                  <a:lnTo>
                    <a:pt x="1074419" y="401320"/>
                  </a:lnTo>
                  <a:lnTo>
                    <a:pt x="1070610" y="402590"/>
                  </a:lnTo>
                  <a:lnTo>
                    <a:pt x="59689" y="402590"/>
                  </a:lnTo>
                  <a:lnTo>
                    <a:pt x="55880" y="401320"/>
                  </a:lnTo>
                  <a:lnTo>
                    <a:pt x="52070" y="401320"/>
                  </a:lnTo>
                  <a:lnTo>
                    <a:pt x="49530" y="400050"/>
                  </a:lnTo>
                  <a:lnTo>
                    <a:pt x="45720" y="398780"/>
                  </a:lnTo>
                  <a:lnTo>
                    <a:pt x="41910" y="398780"/>
                  </a:lnTo>
                  <a:lnTo>
                    <a:pt x="39370" y="396240"/>
                  </a:lnTo>
                  <a:lnTo>
                    <a:pt x="36830" y="394970"/>
                  </a:lnTo>
                  <a:lnTo>
                    <a:pt x="33020" y="393700"/>
                  </a:lnTo>
                  <a:lnTo>
                    <a:pt x="30480" y="391160"/>
                  </a:lnTo>
                  <a:lnTo>
                    <a:pt x="27939" y="389890"/>
                  </a:lnTo>
                  <a:lnTo>
                    <a:pt x="24130" y="387350"/>
                  </a:lnTo>
                  <a:lnTo>
                    <a:pt x="21589" y="384810"/>
                  </a:lnTo>
                  <a:lnTo>
                    <a:pt x="19050" y="383540"/>
                  </a:lnTo>
                  <a:lnTo>
                    <a:pt x="16510" y="379730"/>
                  </a:lnTo>
                  <a:lnTo>
                    <a:pt x="13970" y="377190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70"/>
                  </a:lnTo>
                  <a:lnTo>
                    <a:pt x="6350" y="365760"/>
                  </a:lnTo>
                  <a:lnTo>
                    <a:pt x="5080" y="363220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1270" y="353060"/>
                  </a:lnTo>
                  <a:lnTo>
                    <a:pt x="1270" y="349250"/>
                  </a:lnTo>
                  <a:lnTo>
                    <a:pt x="0" y="345440"/>
                  </a:lnTo>
                  <a:lnTo>
                    <a:pt x="0" y="342900"/>
                  </a:lnTo>
                  <a:lnTo>
                    <a:pt x="0" y="339090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90"/>
                  </a:moveTo>
                  <a:lnTo>
                    <a:pt x="1134110" y="402590"/>
                  </a:lnTo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5741670" y="1764029"/>
            <a:ext cx="5892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Hotline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465127" y="2149157"/>
            <a:ext cx="1143635" cy="434975"/>
            <a:chOff x="5465127" y="2149157"/>
            <a:chExt cx="1143635" cy="434975"/>
          </a:xfrm>
        </p:grpSpPr>
        <p:sp>
          <p:nvSpPr>
            <p:cNvPr id="60" name="object 60"/>
            <p:cNvSpPr/>
            <p:nvPr/>
          </p:nvSpPr>
          <p:spPr>
            <a:xfrm>
              <a:off x="5469889" y="2178050"/>
              <a:ext cx="1134110" cy="4013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469890" y="2230119"/>
              <a:ext cx="567055" cy="349250"/>
            </a:xfrm>
            <a:custGeom>
              <a:avLst/>
              <a:gdLst/>
              <a:ahLst/>
              <a:cxnLst/>
              <a:rect l="l" t="t" r="r" b="b"/>
              <a:pathLst>
                <a:path w="567054" h="349250">
                  <a:moveTo>
                    <a:pt x="60959" y="349250"/>
                  </a:moveTo>
                  <a:lnTo>
                    <a:pt x="567024" y="349250"/>
                  </a:lnTo>
                </a:path>
                <a:path w="567054" h="349250">
                  <a:moveTo>
                    <a:pt x="0" y="0"/>
                  </a:moveTo>
                  <a:lnTo>
                    <a:pt x="0" y="297180"/>
                  </a:lnTo>
                </a:path>
              </a:pathLst>
            </a:custGeom>
            <a:ln w="317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469890" y="2176780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10"/>
                  </a:moveTo>
                  <a:lnTo>
                    <a:pt x="0" y="63500"/>
                  </a:lnTo>
                  <a:lnTo>
                    <a:pt x="0" y="59690"/>
                  </a:lnTo>
                  <a:lnTo>
                    <a:pt x="0" y="57150"/>
                  </a:lnTo>
                  <a:lnTo>
                    <a:pt x="1270" y="53340"/>
                  </a:lnTo>
                  <a:lnTo>
                    <a:pt x="1270" y="49530"/>
                  </a:lnTo>
                  <a:lnTo>
                    <a:pt x="2539" y="46990"/>
                  </a:lnTo>
                  <a:lnTo>
                    <a:pt x="3810" y="43180"/>
                  </a:lnTo>
                  <a:lnTo>
                    <a:pt x="5080" y="39370"/>
                  </a:lnTo>
                  <a:lnTo>
                    <a:pt x="6350" y="36830"/>
                  </a:lnTo>
                  <a:lnTo>
                    <a:pt x="8889" y="33020"/>
                  </a:lnTo>
                  <a:lnTo>
                    <a:pt x="10160" y="30480"/>
                  </a:lnTo>
                  <a:lnTo>
                    <a:pt x="12700" y="27940"/>
                  </a:lnTo>
                  <a:lnTo>
                    <a:pt x="13970" y="25400"/>
                  </a:lnTo>
                  <a:lnTo>
                    <a:pt x="16510" y="22860"/>
                  </a:lnTo>
                  <a:lnTo>
                    <a:pt x="19050" y="19050"/>
                  </a:lnTo>
                  <a:lnTo>
                    <a:pt x="21589" y="17780"/>
                  </a:lnTo>
                  <a:lnTo>
                    <a:pt x="24130" y="15240"/>
                  </a:lnTo>
                  <a:lnTo>
                    <a:pt x="27939" y="12700"/>
                  </a:lnTo>
                  <a:lnTo>
                    <a:pt x="30480" y="11430"/>
                  </a:lnTo>
                  <a:lnTo>
                    <a:pt x="33020" y="8890"/>
                  </a:lnTo>
                  <a:lnTo>
                    <a:pt x="36830" y="7620"/>
                  </a:lnTo>
                  <a:lnTo>
                    <a:pt x="39370" y="6350"/>
                  </a:lnTo>
                  <a:lnTo>
                    <a:pt x="41910" y="5080"/>
                  </a:lnTo>
                  <a:lnTo>
                    <a:pt x="45720" y="3810"/>
                  </a:lnTo>
                  <a:lnTo>
                    <a:pt x="49530" y="2540"/>
                  </a:lnTo>
                  <a:lnTo>
                    <a:pt x="52070" y="1270"/>
                  </a:lnTo>
                  <a:lnTo>
                    <a:pt x="55880" y="1270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1066800" y="0"/>
                  </a:lnTo>
                  <a:lnTo>
                    <a:pt x="1073150" y="0"/>
                  </a:lnTo>
                  <a:lnTo>
                    <a:pt x="1076960" y="1270"/>
                  </a:lnTo>
                  <a:lnTo>
                    <a:pt x="1080769" y="1270"/>
                  </a:lnTo>
                  <a:lnTo>
                    <a:pt x="1083310" y="2540"/>
                  </a:lnTo>
                  <a:lnTo>
                    <a:pt x="1087119" y="3810"/>
                  </a:lnTo>
                  <a:lnTo>
                    <a:pt x="1090930" y="5080"/>
                  </a:lnTo>
                  <a:lnTo>
                    <a:pt x="1093469" y="6350"/>
                  </a:lnTo>
                  <a:lnTo>
                    <a:pt x="1097280" y="7620"/>
                  </a:lnTo>
                  <a:lnTo>
                    <a:pt x="1099819" y="8890"/>
                  </a:lnTo>
                  <a:lnTo>
                    <a:pt x="1102360" y="11430"/>
                  </a:lnTo>
                  <a:lnTo>
                    <a:pt x="1106169" y="12700"/>
                  </a:lnTo>
                  <a:lnTo>
                    <a:pt x="1108710" y="15240"/>
                  </a:lnTo>
                  <a:lnTo>
                    <a:pt x="1111250" y="17780"/>
                  </a:lnTo>
                  <a:lnTo>
                    <a:pt x="1113789" y="19050"/>
                  </a:lnTo>
                  <a:lnTo>
                    <a:pt x="1116330" y="22860"/>
                  </a:lnTo>
                  <a:lnTo>
                    <a:pt x="1118869" y="25400"/>
                  </a:lnTo>
                  <a:lnTo>
                    <a:pt x="1120139" y="27940"/>
                  </a:lnTo>
                  <a:lnTo>
                    <a:pt x="1122680" y="30480"/>
                  </a:lnTo>
                  <a:lnTo>
                    <a:pt x="1125219" y="33020"/>
                  </a:lnTo>
                  <a:lnTo>
                    <a:pt x="1126489" y="36830"/>
                  </a:lnTo>
                  <a:lnTo>
                    <a:pt x="1127760" y="39370"/>
                  </a:lnTo>
                  <a:lnTo>
                    <a:pt x="1129030" y="43180"/>
                  </a:lnTo>
                  <a:lnTo>
                    <a:pt x="1130300" y="46990"/>
                  </a:lnTo>
                  <a:lnTo>
                    <a:pt x="1131569" y="49530"/>
                  </a:lnTo>
                  <a:lnTo>
                    <a:pt x="1131569" y="53340"/>
                  </a:lnTo>
                  <a:lnTo>
                    <a:pt x="1132839" y="57150"/>
                  </a:lnTo>
                  <a:lnTo>
                    <a:pt x="1132839" y="59690"/>
                  </a:lnTo>
                  <a:lnTo>
                    <a:pt x="1134110" y="63500"/>
                  </a:lnTo>
                  <a:lnTo>
                    <a:pt x="1134110" y="67310"/>
                  </a:lnTo>
                  <a:lnTo>
                    <a:pt x="1134110" y="335280"/>
                  </a:lnTo>
                  <a:lnTo>
                    <a:pt x="1134110" y="339090"/>
                  </a:lnTo>
                  <a:lnTo>
                    <a:pt x="1134110" y="341630"/>
                  </a:lnTo>
                  <a:lnTo>
                    <a:pt x="1132839" y="345440"/>
                  </a:lnTo>
                  <a:lnTo>
                    <a:pt x="1132839" y="349250"/>
                  </a:lnTo>
                  <a:lnTo>
                    <a:pt x="1131569" y="353060"/>
                  </a:lnTo>
                  <a:lnTo>
                    <a:pt x="1130300" y="355600"/>
                  </a:lnTo>
                  <a:lnTo>
                    <a:pt x="1129030" y="359410"/>
                  </a:lnTo>
                  <a:lnTo>
                    <a:pt x="1127760" y="363220"/>
                  </a:lnTo>
                  <a:lnTo>
                    <a:pt x="1126489" y="365760"/>
                  </a:lnTo>
                  <a:lnTo>
                    <a:pt x="1125219" y="368300"/>
                  </a:lnTo>
                  <a:lnTo>
                    <a:pt x="1122680" y="372110"/>
                  </a:lnTo>
                  <a:lnTo>
                    <a:pt x="1121410" y="374650"/>
                  </a:lnTo>
                  <a:lnTo>
                    <a:pt x="1118869" y="377190"/>
                  </a:lnTo>
                  <a:lnTo>
                    <a:pt x="1116330" y="379730"/>
                  </a:lnTo>
                  <a:lnTo>
                    <a:pt x="1115060" y="382270"/>
                  </a:lnTo>
                  <a:lnTo>
                    <a:pt x="1111250" y="384810"/>
                  </a:lnTo>
                  <a:lnTo>
                    <a:pt x="1108710" y="387350"/>
                  </a:lnTo>
                  <a:lnTo>
                    <a:pt x="1106169" y="389890"/>
                  </a:lnTo>
                  <a:lnTo>
                    <a:pt x="1103630" y="391160"/>
                  </a:lnTo>
                  <a:lnTo>
                    <a:pt x="1101089" y="393700"/>
                  </a:lnTo>
                  <a:lnTo>
                    <a:pt x="1097280" y="394970"/>
                  </a:lnTo>
                  <a:lnTo>
                    <a:pt x="1094739" y="396240"/>
                  </a:lnTo>
                  <a:lnTo>
                    <a:pt x="1090930" y="397510"/>
                  </a:lnTo>
                  <a:lnTo>
                    <a:pt x="1087119" y="398780"/>
                  </a:lnTo>
                  <a:lnTo>
                    <a:pt x="1084580" y="400050"/>
                  </a:lnTo>
                  <a:lnTo>
                    <a:pt x="1080769" y="401320"/>
                  </a:lnTo>
                  <a:lnTo>
                    <a:pt x="1076960" y="401320"/>
                  </a:lnTo>
                  <a:lnTo>
                    <a:pt x="1074419" y="401320"/>
                  </a:lnTo>
                  <a:lnTo>
                    <a:pt x="1070610" y="402590"/>
                  </a:lnTo>
                  <a:lnTo>
                    <a:pt x="59689" y="402590"/>
                  </a:lnTo>
                  <a:lnTo>
                    <a:pt x="55880" y="401320"/>
                  </a:lnTo>
                  <a:lnTo>
                    <a:pt x="52070" y="401320"/>
                  </a:lnTo>
                  <a:lnTo>
                    <a:pt x="49530" y="400050"/>
                  </a:lnTo>
                  <a:lnTo>
                    <a:pt x="45720" y="398780"/>
                  </a:lnTo>
                  <a:lnTo>
                    <a:pt x="41910" y="398780"/>
                  </a:lnTo>
                  <a:lnTo>
                    <a:pt x="39370" y="396240"/>
                  </a:lnTo>
                  <a:lnTo>
                    <a:pt x="36830" y="394970"/>
                  </a:lnTo>
                  <a:lnTo>
                    <a:pt x="33020" y="393700"/>
                  </a:lnTo>
                  <a:lnTo>
                    <a:pt x="30480" y="392430"/>
                  </a:lnTo>
                  <a:lnTo>
                    <a:pt x="27939" y="389890"/>
                  </a:lnTo>
                  <a:lnTo>
                    <a:pt x="24130" y="387350"/>
                  </a:lnTo>
                  <a:lnTo>
                    <a:pt x="21589" y="384810"/>
                  </a:lnTo>
                  <a:lnTo>
                    <a:pt x="19050" y="383540"/>
                  </a:lnTo>
                  <a:lnTo>
                    <a:pt x="16510" y="379730"/>
                  </a:lnTo>
                  <a:lnTo>
                    <a:pt x="13970" y="377190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70"/>
                  </a:lnTo>
                  <a:lnTo>
                    <a:pt x="6350" y="365760"/>
                  </a:lnTo>
                  <a:lnTo>
                    <a:pt x="5080" y="363220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1270" y="353060"/>
                  </a:lnTo>
                  <a:lnTo>
                    <a:pt x="1270" y="349250"/>
                  </a:lnTo>
                  <a:lnTo>
                    <a:pt x="0" y="346710"/>
                  </a:lnTo>
                  <a:lnTo>
                    <a:pt x="0" y="342900"/>
                  </a:lnTo>
                  <a:lnTo>
                    <a:pt x="0" y="339090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90"/>
                  </a:moveTo>
                  <a:lnTo>
                    <a:pt x="1134110" y="4025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469889" y="2153920"/>
              <a:ext cx="1134110" cy="4025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469890" y="2207259"/>
              <a:ext cx="1076960" cy="349250"/>
            </a:xfrm>
            <a:custGeom>
              <a:avLst/>
              <a:gdLst/>
              <a:ahLst/>
              <a:cxnLst/>
              <a:rect l="l" t="t" r="r" b="b"/>
              <a:pathLst>
                <a:path w="1076959" h="349250">
                  <a:moveTo>
                    <a:pt x="55879" y="349250"/>
                  </a:moveTo>
                  <a:lnTo>
                    <a:pt x="1076960" y="349250"/>
                  </a:lnTo>
                </a:path>
                <a:path w="1076959" h="349250">
                  <a:moveTo>
                    <a:pt x="0" y="0"/>
                  </a:moveTo>
                  <a:lnTo>
                    <a:pt x="0" y="297180"/>
                  </a:lnTo>
                </a:path>
              </a:pathLst>
            </a:custGeom>
            <a:ln w="317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469890" y="2153920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09"/>
                  </a:moveTo>
                  <a:lnTo>
                    <a:pt x="0" y="63500"/>
                  </a:lnTo>
                  <a:lnTo>
                    <a:pt x="0" y="59689"/>
                  </a:lnTo>
                  <a:lnTo>
                    <a:pt x="0" y="55879"/>
                  </a:lnTo>
                  <a:lnTo>
                    <a:pt x="1270" y="53339"/>
                  </a:lnTo>
                  <a:lnTo>
                    <a:pt x="1270" y="49529"/>
                  </a:lnTo>
                  <a:lnTo>
                    <a:pt x="2539" y="46989"/>
                  </a:lnTo>
                  <a:lnTo>
                    <a:pt x="3810" y="43179"/>
                  </a:lnTo>
                  <a:lnTo>
                    <a:pt x="5080" y="39369"/>
                  </a:lnTo>
                  <a:lnTo>
                    <a:pt x="6350" y="36829"/>
                  </a:lnTo>
                  <a:lnTo>
                    <a:pt x="8889" y="33019"/>
                  </a:lnTo>
                  <a:lnTo>
                    <a:pt x="10160" y="30479"/>
                  </a:lnTo>
                  <a:lnTo>
                    <a:pt x="12700" y="27939"/>
                  </a:lnTo>
                  <a:lnTo>
                    <a:pt x="13970" y="25400"/>
                  </a:lnTo>
                  <a:lnTo>
                    <a:pt x="16510" y="22859"/>
                  </a:lnTo>
                  <a:lnTo>
                    <a:pt x="19050" y="19050"/>
                  </a:lnTo>
                  <a:lnTo>
                    <a:pt x="21589" y="17779"/>
                  </a:lnTo>
                  <a:lnTo>
                    <a:pt x="24130" y="15239"/>
                  </a:lnTo>
                  <a:lnTo>
                    <a:pt x="27939" y="12700"/>
                  </a:lnTo>
                  <a:lnTo>
                    <a:pt x="30480" y="10159"/>
                  </a:lnTo>
                  <a:lnTo>
                    <a:pt x="33020" y="8889"/>
                  </a:lnTo>
                  <a:lnTo>
                    <a:pt x="36830" y="7619"/>
                  </a:lnTo>
                  <a:lnTo>
                    <a:pt x="39370" y="6350"/>
                  </a:lnTo>
                  <a:lnTo>
                    <a:pt x="41910" y="3809"/>
                  </a:lnTo>
                  <a:lnTo>
                    <a:pt x="45720" y="3809"/>
                  </a:lnTo>
                  <a:lnTo>
                    <a:pt x="49530" y="2539"/>
                  </a:lnTo>
                  <a:lnTo>
                    <a:pt x="52070" y="1269"/>
                  </a:lnTo>
                  <a:lnTo>
                    <a:pt x="55880" y="1269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66039" y="0"/>
                  </a:lnTo>
                  <a:lnTo>
                    <a:pt x="1066800" y="0"/>
                  </a:lnTo>
                  <a:lnTo>
                    <a:pt x="1070610" y="0"/>
                  </a:lnTo>
                  <a:lnTo>
                    <a:pt x="1073150" y="0"/>
                  </a:lnTo>
                  <a:lnTo>
                    <a:pt x="1076960" y="1269"/>
                  </a:lnTo>
                  <a:lnTo>
                    <a:pt x="1080769" y="1269"/>
                  </a:lnTo>
                  <a:lnTo>
                    <a:pt x="1083310" y="2539"/>
                  </a:lnTo>
                  <a:lnTo>
                    <a:pt x="1087119" y="3809"/>
                  </a:lnTo>
                  <a:lnTo>
                    <a:pt x="1090930" y="3809"/>
                  </a:lnTo>
                  <a:lnTo>
                    <a:pt x="1093469" y="6350"/>
                  </a:lnTo>
                  <a:lnTo>
                    <a:pt x="1097280" y="7619"/>
                  </a:lnTo>
                  <a:lnTo>
                    <a:pt x="1099819" y="8889"/>
                  </a:lnTo>
                  <a:lnTo>
                    <a:pt x="1102360" y="10159"/>
                  </a:lnTo>
                  <a:lnTo>
                    <a:pt x="1106169" y="12700"/>
                  </a:lnTo>
                  <a:lnTo>
                    <a:pt x="1108710" y="15239"/>
                  </a:lnTo>
                  <a:lnTo>
                    <a:pt x="1111250" y="17779"/>
                  </a:lnTo>
                  <a:lnTo>
                    <a:pt x="1113789" y="19050"/>
                  </a:lnTo>
                  <a:lnTo>
                    <a:pt x="1116330" y="22859"/>
                  </a:lnTo>
                  <a:lnTo>
                    <a:pt x="1118869" y="25400"/>
                  </a:lnTo>
                  <a:lnTo>
                    <a:pt x="1120139" y="27939"/>
                  </a:lnTo>
                  <a:lnTo>
                    <a:pt x="1122680" y="30479"/>
                  </a:lnTo>
                  <a:lnTo>
                    <a:pt x="1125219" y="33019"/>
                  </a:lnTo>
                  <a:lnTo>
                    <a:pt x="1126489" y="36829"/>
                  </a:lnTo>
                  <a:lnTo>
                    <a:pt x="1127760" y="39369"/>
                  </a:lnTo>
                  <a:lnTo>
                    <a:pt x="1129030" y="43179"/>
                  </a:lnTo>
                  <a:lnTo>
                    <a:pt x="1130300" y="46989"/>
                  </a:lnTo>
                  <a:lnTo>
                    <a:pt x="1131569" y="49529"/>
                  </a:lnTo>
                  <a:lnTo>
                    <a:pt x="1131569" y="53339"/>
                  </a:lnTo>
                  <a:lnTo>
                    <a:pt x="1132839" y="55879"/>
                  </a:lnTo>
                  <a:lnTo>
                    <a:pt x="1132839" y="59689"/>
                  </a:lnTo>
                  <a:lnTo>
                    <a:pt x="1134110" y="63500"/>
                  </a:lnTo>
                  <a:lnTo>
                    <a:pt x="1134110" y="67309"/>
                  </a:lnTo>
                  <a:lnTo>
                    <a:pt x="1134110" y="335279"/>
                  </a:lnTo>
                  <a:lnTo>
                    <a:pt x="1134110" y="339089"/>
                  </a:lnTo>
                  <a:lnTo>
                    <a:pt x="1134110" y="341629"/>
                  </a:lnTo>
                  <a:lnTo>
                    <a:pt x="1132839" y="345439"/>
                  </a:lnTo>
                  <a:lnTo>
                    <a:pt x="1132839" y="349250"/>
                  </a:lnTo>
                  <a:lnTo>
                    <a:pt x="1131569" y="351789"/>
                  </a:lnTo>
                  <a:lnTo>
                    <a:pt x="1130300" y="355600"/>
                  </a:lnTo>
                  <a:lnTo>
                    <a:pt x="1129030" y="359409"/>
                  </a:lnTo>
                  <a:lnTo>
                    <a:pt x="1127760" y="361950"/>
                  </a:lnTo>
                  <a:lnTo>
                    <a:pt x="1126489" y="365759"/>
                  </a:lnTo>
                  <a:lnTo>
                    <a:pt x="1125219" y="368300"/>
                  </a:lnTo>
                  <a:lnTo>
                    <a:pt x="1122680" y="372109"/>
                  </a:lnTo>
                  <a:lnTo>
                    <a:pt x="1121410" y="374650"/>
                  </a:lnTo>
                  <a:lnTo>
                    <a:pt x="1118869" y="377189"/>
                  </a:lnTo>
                  <a:lnTo>
                    <a:pt x="1116330" y="379729"/>
                  </a:lnTo>
                  <a:lnTo>
                    <a:pt x="1115060" y="382269"/>
                  </a:lnTo>
                  <a:lnTo>
                    <a:pt x="1111250" y="384809"/>
                  </a:lnTo>
                  <a:lnTo>
                    <a:pt x="1108710" y="387350"/>
                  </a:lnTo>
                  <a:lnTo>
                    <a:pt x="1106169" y="388619"/>
                  </a:lnTo>
                  <a:lnTo>
                    <a:pt x="1103630" y="391159"/>
                  </a:lnTo>
                  <a:lnTo>
                    <a:pt x="1101089" y="393700"/>
                  </a:lnTo>
                  <a:lnTo>
                    <a:pt x="1097280" y="394969"/>
                  </a:lnTo>
                  <a:lnTo>
                    <a:pt x="1094739" y="396239"/>
                  </a:lnTo>
                  <a:lnTo>
                    <a:pt x="1090930" y="397509"/>
                  </a:lnTo>
                  <a:lnTo>
                    <a:pt x="1087119" y="398779"/>
                  </a:lnTo>
                  <a:lnTo>
                    <a:pt x="1084580" y="400050"/>
                  </a:lnTo>
                  <a:lnTo>
                    <a:pt x="1080769" y="400050"/>
                  </a:lnTo>
                  <a:lnTo>
                    <a:pt x="1076960" y="401319"/>
                  </a:lnTo>
                  <a:lnTo>
                    <a:pt x="1074419" y="401319"/>
                  </a:lnTo>
                  <a:lnTo>
                    <a:pt x="1070610" y="402589"/>
                  </a:lnTo>
                  <a:lnTo>
                    <a:pt x="59689" y="402589"/>
                  </a:lnTo>
                  <a:lnTo>
                    <a:pt x="55880" y="401319"/>
                  </a:lnTo>
                  <a:lnTo>
                    <a:pt x="52070" y="401319"/>
                  </a:lnTo>
                  <a:lnTo>
                    <a:pt x="49530" y="400050"/>
                  </a:lnTo>
                  <a:lnTo>
                    <a:pt x="45720" y="398779"/>
                  </a:lnTo>
                  <a:lnTo>
                    <a:pt x="41910" y="397509"/>
                  </a:lnTo>
                  <a:lnTo>
                    <a:pt x="39370" y="396239"/>
                  </a:lnTo>
                  <a:lnTo>
                    <a:pt x="36830" y="394969"/>
                  </a:lnTo>
                  <a:lnTo>
                    <a:pt x="33020" y="393700"/>
                  </a:lnTo>
                  <a:lnTo>
                    <a:pt x="30480" y="391159"/>
                  </a:lnTo>
                  <a:lnTo>
                    <a:pt x="27939" y="389889"/>
                  </a:lnTo>
                  <a:lnTo>
                    <a:pt x="24130" y="387350"/>
                  </a:lnTo>
                  <a:lnTo>
                    <a:pt x="21589" y="384809"/>
                  </a:lnTo>
                  <a:lnTo>
                    <a:pt x="19050" y="383539"/>
                  </a:lnTo>
                  <a:lnTo>
                    <a:pt x="16510" y="379729"/>
                  </a:lnTo>
                  <a:lnTo>
                    <a:pt x="13970" y="377189"/>
                  </a:lnTo>
                  <a:lnTo>
                    <a:pt x="12700" y="374650"/>
                  </a:lnTo>
                  <a:lnTo>
                    <a:pt x="10160" y="372109"/>
                  </a:lnTo>
                  <a:lnTo>
                    <a:pt x="8889" y="369569"/>
                  </a:lnTo>
                  <a:lnTo>
                    <a:pt x="6350" y="365759"/>
                  </a:lnTo>
                  <a:lnTo>
                    <a:pt x="5080" y="363219"/>
                  </a:lnTo>
                  <a:lnTo>
                    <a:pt x="3810" y="359409"/>
                  </a:lnTo>
                  <a:lnTo>
                    <a:pt x="2539" y="355600"/>
                  </a:lnTo>
                  <a:lnTo>
                    <a:pt x="1270" y="353059"/>
                  </a:lnTo>
                  <a:lnTo>
                    <a:pt x="1270" y="349250"/>
                  </a:lnTo>
                  <a:lnTo>
                    <a:pt x="0" y="345439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09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89"/>
                  </a:moveTo>
                  <a:lnTo>
                    <a:pt x="1134110" y="402589"/>
                  </a:lnTo>
                </a:path>
              </a:pathLst>
            </a:custGeom>
            <a:ln w="9344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5845809" y="2236470"/>
            <a:ext cx="3810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465127" y="2630487"/>
            <a:ext cx="1143635" cy="434975"/>
            <a:chOff x="5465127" y="2630487"/>
            <a:chExt cx="1143635" cy="434975"/>
          </a:xfrm>
        </p:grpSpPr>
        <p:sp>
          <p:nvSpPr>
            <p:cNvPr id="68" name="object 68"/>
            <p:cNvSpPr/>
            <p:nvPr/>
          </p:nvSpPr>
          <p:spPr>
            <a:xfrm>
              <a:off x="5469889" y="2659380"/>
              <a:ext cx="1134110" cy="4013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469890" y="2711449"/>
              <a:ext cx="1076960" cy="349250"/>
            </a:xfrm>
            <a:custGeom>
              <a:avLst/>
              <a:gdLst/>
              <a:ahLst/>
              <a:cxnLst/>
              <a:rect l="l" t="t" r="r" b="b"/>
              <a:pathLst>
                <a:path w="1076959" h="349250">
                  <a:moveTo>
                    <a:pt x="55879" y="349250"/>
                  </a:moveTo>
                  <a:lnTo>
                    <a:pt x="1076959" y="349250"/>
                  </a:lnTo>
                </a:path>
                <a:path w="1076959" h="349250">
                  <a:moveTo>
                    <a:pt x="0" y="0"/>
                  </a:moveTo>
                  <a:lnTo>
                    <a:pt x="0" y="297180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469890" y="265810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10"/>
                  </a:moveTo>
                  <a:lnTo>
                    <a:pt x="0" y="63500"/>
                  </a:lnTo>
                  <a:lnTo>
                    <a:pt x="0" y="59689"/>
                  </a:lnTo>
                  <a:lnTo>
                    <a:pt x="0" y="57150"/>
                  </a:lnTo>
                  <a:lnTo>
                    <a:pt x="1270" y="53339"/>
                  </a:lnTo>
                  <a:lnTo>
                    <a:pt x="1270" y="49529"/>
                  </a:lnTo>
                  <a:lnTo>
                    <a:pt x="2539" y="46989"/>
                  </a:lnTo>
                  <a:lnTo>
                    <a:pt x="3810" y="43179"/>
                  </a:lnTo>
                  <a:lnTo>
                    <a:pt x="5080" y="39369"/>
                  </a:lnTo>
                  <a:lnTo>
                    <a:pt x="6350" y="36829"/>
                  </a:lnTo>
                  <a:lnTo>
                    <a:pt x="8889" y="33019"/>
                  </a:lnTo>
                  <a:lnTo>
                    <a:pt x="10160" y="30479"/>
                  </a:lnTo>
                  <a:lnTo>
                    <a:pt x="12700" y="27939"/>
                  </a:lnTo>
                  <a:lnTo>
                    <a:pt x="13970" y="25400"/>
                  </a:lnTo>
                  <a:lnTo>
                    <a:pt x="16510" y="22860"/>
                  </a:lnTo>
                  <a:lnTo>
                    <a:pt x="19050" y="19050"/>
                  </a:lnTo>
                  <a:lnTo>
                    <a:pt x="21589" y="17779"/>
                  </a:lnTo>
                  <a:lnTo>
                    <a:pt x="24130" y="15239"/>
                  </a:lnTo>
                  <a:lnTo>
                    <a:pt x="27939" y="12700"/>
                  </a:lnTo>
                  <a:lnTo>
                    <a:pt x="30480" y="11429"/>
                  </a:lnTo>
                  <a:lnTo>
                    <a:pt x="33020" y="8889"/>
                  </a:lnTo>
                  <a:lnTo>
                    <a:pt x="36830" y="7619"/>
                  </a:lnTo>
                  <a:lnTo>
                    <a:pt x="39370" y="6350"/>
                  </a:lnTo>
                  <a:lnTo>
                    <a:pt x="41910" y="5079"/>
                  </a:lnTo>
                  <a:lnTo>
                    <a:pt x="45720" y="3810"/>
                  </a:lnTo>
                  <a:lnTo>
                    <a:pt x="49530" y="2539"/>
                  </a:lnTo>
                  <a:lnTo>
                    <a:pt x="52070" y="1269"/>
                  </a:lnTo>
                  <a:lnTo>
                    <a:pt x="55880" y="1269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66039" y="0"/>
                  </a:lnTo>
                  <a:lnTo>
                    <a:pt x="1066800" y="0"/>
                  </a:lnTo>
                  <a:lnTo>
                    <a:pt x="1070610" y="0"/>
                  </a:lnTo>
                  <a:lnTo>
                    <a:pt x="1073150" y="0"/>
                  </a:lnTo>
                  <a:lnTo>
                    <a:pt x="1076960" y="1269"/>
                  </a:lnTo>
                  <a:lnTo>
                    <a:pt x="1080769" y="1269"/>
                  </a:lnTo>
                  <a:lnTo>
                    <a:pt x="1083310" y="2539"/>
                  </a:lnTo>
                  <a:lnTo>
                    <a:pt x="1087119" y="3810"/>
                  </a:lnTo>
                  <a:lnTo>
                    <a:pt x="1090930" y="5079"/>
                  </a:lnTo>
                  <a:lnTo>
                    <a:pt x="1093469" y="6350"/>
                  </a:lnTo>
                  <a:lnTo>
                    <a:pt x="1097280" y="7619"/>
                  </a:lnTo>
                  <a:lnTo>
                    <a:pt x="1099819" y="8889"/>
                  </a:lnTo>
                  <a:lnTo>
                    <a:pt x="1102360" y="11429"/>
                  </a:lnTo>
                  <a:lnTo>
                    <a:pt x="1106169" y="12700"/>
                  </a:lnTo>
                  <a:lnTo>
                    <a:pt x="1108710" y="15239"/>
                  </a:lnTo>
                  <a:lnTo>
                    <a:pt x="1111250" y="17779"/>
                  </a:lnTo>
                  <a:lnTo>
                    <a:pt x="1113789" y="19050"/>
                  </a:lnTo>
                  <a:lnTo>
                    <a:pt x="1116330" y="22860"/>
                  </a:lnTo>
                  <a:lnTo>
                    <a:pt x="1118869" y="25400"/>
                  </a:lnTo>
                  <a:lnTo>
                    <a:pt x="1120139" y="27939"/>
                  </a:lnTo>
                  <a:lnTo>
                    <a:pt x="1122680" y="30479"/>
                  </a:lnTo>
                  <a:lnTo>
                    <a:pt x="1125219" y="33019"/>
                  </a:lnTo>
                  <a:lnTo>
                    <a:pt x="1126489" y="36829"/>
                  </a:lnTo>
                  <a:lnTo>
                    <a:pt x="1127760" y="39369"/>
                  </a:lnTo>
                  <a:lnTo>
                    <a:pt x="1129030" y="43179"/>
                  </a:lnTo>
                  <a:lnTo>
                    <a:pt x="1130300" y="46989"/>
                  </a:lnTo>
                  <a:lnTo>
                    <a:pt x="1131569" y="49529"/>
                  </a:lnTo>
                  <a:lnTo>
                    <a:pt x="1131569" y="53339"/>
                  </a:lnTo>
                  <a:lnTo>
                    <a:pt x="1132839" y="57150"/>
                  </a:lnTo>
                  <a:lnTo>
                    <a:pt x="1132839" y="59689"/>
                  </a:lnTo>
                  <a:lnTo>
                    <a:pt x="1134110" y="63500"/>
                  </a:lnTo>
                  <a:lnTo>
                    <a:pt x="1134110" y="67310"/>
                  </a:lnTo>
                  <a:lnTo>
                    <a:pt x="1134110" y="335279"/>
                  </a:lnTo>
                  <a:lnTo>
                    <a:pt x="1134110" y="339089"/>
                  </a:lnTo>
                  <a:lnTo>
                    <a:pt x="1134110" y="341629"/>
                  </a:lnTo>
                  <a:lnTo>
                    <a:pt x="1132839" y="345439"/>
                  </a:lnTo>
                  <a:lnTo>
                    <a:pt x="1132839" y="349250"/>
                  </a:lnTo>
                  <a:lnTo>
                    <a:pt x="1131569" y="353060"/>
                  </a:lnTo>
                  <a:lnTo>
                    <a:pt x="1130300" y="355600"/>
                  </a:lnTo>
                  <a:lnTo>
                    <a:pt x="1129030" y="359410"/>
                  </a:lnTo>
                  <a:lnTo>
                    <a:pt x="1127760" y="363219"/>
                  </a:lnTo>
                  <a:lnTo>
                    <a:pt x="1126489" y="365760"/>
                  </a:lnTo>
                  <a:lnTo>
                    <a:pt x="1125219" y="368300"/>
                  </a:lnTo>
                  <a:lnTo>
                    <a:pt x="1122680" y="372110"/>
                  </a:lnTo>
                  <a:lnTo>
                    <a:pt x="1121410" y="374650"/>
                  </a:lnTo>
                  <a:lnTo>
                    <a:pt x="1118869" y="377189"/>
                  </a:lnTo>
                  <a:lnTo>
                    <a:pt x="1116330" y="379729"/>
                  </a:lnTo>
                  <a:lnTo>
                    <a:pt x="1115060" y="382269"/>
                  </a:lnTo>
                  <a:lnTo>
                    <a:pt x="1111250" y="384810"/>
                  </a:lnTo>
                  <a:lnTo>
                    <a:pt x="1108710" y="387350"/>
                  </a:lnTo>
                  <a:lnTo>
                    <a:pt x="1106169" y="389889"/>
                  </a:lnTo>
                  <a:lnTo>
                    <a:pt x="1103630" y="391160"/>
                  </a:lnTo>
                  <a:lnTo>
                    <a:pt x="1101089" y="393700"/>
                  </a:lnTo>
                  <a:lnTo>
                    <a:pt x="1097280" y="394969"/>
                  </a:lnTo>
                  <a:lnTo>
                    <a:pt x="1094739" y="396239"/>
                  </a:lnTo>
                  <a:lnTo>
                    <a:pt x="1090930" y="397510"/>
                  </a:lnTo>
                  <a:lnTo>
                    <a:pt x="1087119" y="398779"/>
                  </a:lnTo>
                  <a:lnTo>
                    <a:pt x="1084580" y="400050"/>
                  </a:lnTo>
                  <a:lnTo>
                    <a:pt x="1080769" y="401319"/>
                  </a:lnTo>
                  <a:lnTo>
                    <a:pt x="1076960" y="401319"/>
                  </a:lnTo>
                  <a:lnTo>
                    <a:pt x="1074419" y="401319"/>
                  </a:lnTo>
                  <a:lnTo>
                    <a:pt x="1070610" y="402589"/>
                  </a:lnTo>
                  <a:lnTo>
                    <a:pt x="1066800" y="402589"/>
                  </a:lnTo>
                  <a:lnTo>
                    <a:pt x="66039" y="402589"/>
                  </a:lnTo>
                  <a:lnTo>
                    <a:pt x="63500" y="402589"/>
                  </a:lnTo>
                  <a:lnTo>
                    <a:pt x="59689" y="402589"/>
                  </a:lnTo>
                  <a:lnTo>
                    <a:pt x="55880" y="401319"/>
                  </a:lnTo>
                  <a:lnTo>
                    <a:pt x="52070" y="401319"/>
                  </a:lnTo>
                  <a:lnTo>
                    <a:pt x="49530" y="400050"/>
                  </a:lnTo>
                  <a:lnTo>
                    <a:pt x="45720" y="398779"/>
                  </a:lnTo>
                  <a:lnTo>
                    <a:pt x="41910" y="398779"/>
                  </a:lnTo>
                  <a:lnTo>
                    <a:pt x="39370" y="396239"/>
                  </a:lnTo>
                  <a:lnTo>
                    <a:pt x="36830" y="394969"/>
                  </a:lnTo>
                  <a:lnTo>
                    <a:pt x="33020" y="393700"/>
                  </a:lnTo>
                  <a:lnTo>
                    <a:pt x="30480" y="392429"/>
                  </a:lnTo>
                  <a:lnTo>
                    <a:pt x="27939" y="389889"/>
                  </a:lnTo>
                  <a:lnTo>
                    <a:pt x="24130" y="387350"/>
                  </a:lnTo>
                  <a:lnTo>
                    <a:pt x="21589" y="384810"/>
                  </a:lnTo>
                  <a:lnTo>
                    <a:pt x="19050" y="383539"/>
                  </a:lnTo>
                  <a:lnTo>
                    <a:pt x="16510" y="379729"/>
                  </a:lnTo>
                  <a:lnTo>
                    <a:pt x="13970" y="377189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69"/>
                  </a:lnTo>
                  <a:lnTo>
                    <a:pt x="6350" y="365760"/>
                  </a:lnTo>
                  <a:lnTo>
                    <a:pt x="5080" y="363219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1270" y="353060"/>
                  </a:lnTo>
                  <a:lnTo>
                    <a:pt x="1270" y="349250"/>
                  </a:lnTo>
                  <a:lnTo>
                    <a:pt x="0" y="346710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10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89"/>
                  </a:moveTo>
                  <a:lnTo>
                    <a:pt x="1134110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469889" y="2635249"/>
              <a:ext cx="1134110" cy="4025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469890" y="2635250"/>
              <a:ext cx="1070610" cy="349250"/>
            </a:xfrm>
            <a:custGeom>
              <a:avLst/>
              <a:gdLst/>
              <a:ahLst/>
              <a:cxnLst/>
              <a:rect l="l" t="t" r="r" b="b"/>
              <a:pathLst>
                <a:path w="1070609" h="349250">
                  <a:moveTo>
                    <a:pt x="0" y="53339"/>
                  </a:moveTo>
                  <a:lnTo>
                    <a:pt x="0" y="349250"/>
                  </a:lnTo>
                </a:path>
                <a:path w="1070609" h="349250">
                  <a:moveTo>
                    <a:pt x="1070610" y="0"/>
                  </a:moveTo>
                  <a:lnTo>
                    <a:pt x="62229" y="0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469890" y="2635250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10"/>
                  </a:moveTo>
                  <a:lnTo>
                    <a:pt x="0" y="63500"/>
                  </a:lnTo>
                  <a:lnTo>
                    <a:pt x="0" y="59689"/>
                  </a:lnTo>
                  <a:lnTo>
                    <a:pt x="0" y="55879"/>
                  </a:lnTo>
                  <a:lnTo>
                    <a:pt x="1270" y="53339"/>
                  </a:lnTo>
                  <a:lnTo>
                    <a:pt x="1270" y="49529"/>
                  </a:lnTo>
                  <a:lnTo>
                    <a:pt x="2539" y="46989"/>
                  </a:lnTo>
                  <a:lnTo>
                    <a:pt x="3810" y="43179"/>
                  </a:lnTo>
                  <a:lnTo>
                    <a:pt x="5080" y="39370"/>
                  </a:lnTo>
                  <a:lnTo>
                    <a:pt x="6350" y="36829"/>
                  </a:lnTo>
                  <a:lnTo>
                    <a:pt x="8889" y="33020"/>
                  </a:lnTo>
                  <a:lnTo>
                    <a:pt x="10160" y="30479"/>
                  </a:lnTo>
                  <a:lnTo>
                    <a:pt x="12700" y="27939"/>
                  </a:lnTo>
                  <a:lnTo>
                    <a:pt x="13970" y="25400"/>
                  </a:lnTo>
                  <a:lnTo>
                    <a:pt x="16510" y="22860"/>
                  </a:lnTo>
                  <a:lnTo>
                    <a:pt x="19050" y="19050"/>
                  </a:lnTo>
                  <a:lnTo>
                    <a:pt x="21589" y="17779"/>
                  </a:lnTo>
                  <a:lnTo>
                    <a:pt x="24130" y="15239"/>
                  </a:lnTo>
                  <a:lnTo>
                    <a:pt x="27939" y="12700"/>
                  </a:lnTo>
                  <a:lnTo>
                    <a:pt x="30480" y="10160"/>
                  </a:lnTo>
                  <a:lnTo>
                    <a:pt x="33020" y="8889"/>
                  </a:lnTo>
                  <a:lnTo>
                    <a:pt x="36830" y="7620"/>
                  </a:lnTo>
                  <a:lnTo>
                    <a:pt x="39370" y="5079"/>
                  </a:lnTo>
                  <a:lnTo>
                    <a:pt x="41910" y="3810"/>
                  </a:lnTo>
                  <a:lnTo>
                    <a:pt x="45720" y="3810"/>
                  </a:lnTo>
                  <a:lnTo>
                    <a:pt x="49530" y="2539"/>
                  </a:lnTo>
                  <a:lnTo>
                    <a:pt x="52070" y="1270"/>
                  </a:lnTo>
                  <a:lnTo>
                    <a:pt x="55880" y="1270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66039" y="0"/>
                  </a:lnTo>
                  <a:lnTo>
                    <a:pt x="1066800" y="0"/>
                  </a:lnTo>
                  <a:lnTo>
                    <a:pt x="1070610" y="0"/>
                  </a:lnTo>
                  <a:lnTo>
                    <a:pt x="1073150" y="0"/>
                  </a:lnTo>
                  <a:lnTo>
                    <a:pt x="1076960" y="1270"/>
                  </a:lnTo>
                  <a:lnTo>
                    <a:pt x="1080769" y="1270"/>
                  </a:lnTo>
                  <a:lnTo>
                    <a:pt x="1083310" y="2539"/>
                  </a:lnTo>
                  <a:lnTo>
                    <a:pt x="1087119" y="3810"/>
                  </a:lnTo>
                  <a:lnTo>
                    <a:pt x="1090930" y="3810"/>
                  </a:lnTo>
                  <a:lnTo>
                    <a:pt x="1093469" y="5079"/>
                  </a:lnTo>
                  <a:lnTo>
                    <a:pt x="1097280" y="7620"/>
                  </a:lnTo>
                  <a:lnTo>
                    <a:pt x="1099819" y="8889"/>
                  </a:lnTo>
                  <a:lnTo>
                    <a:pt x="1102360" y="10160"/>
                  </a:lnTo>
                  <a:lnTo>
                    <a:pt x="1106169" y="12700"/>
                  </a:lnTo>
                  <a:lnTo>
                    <a:pt x="1108710" y="15239"/>
                  </a:lnTo>
                  <a:lnTo>
                    <a:pt x="1111250" y="17779"/>
                  </a:lnTo>
                  <a:lnTo>
                    <a:pt x="1113789" y="19050"/>
                  </a:lnTo>
                  <a:lnTo>
                    <a:pt x="1116330" y="22860"/>
                  </a:lnTo>
                  <a:lnTo>
                    <a:pt x="1118869" y="25400"/>
                  </a:lnTo>
                  <a:lnTo>
                    <a:pt x="1120139" y="27939"/>
                  </a:lnTo>
                  <a:lnTo>
                    <a:pt x="1122680" y="30479"/>
                  </a:lnTo>
                  <a:lnTo>
                    <a:pt x="1125219" y="33020"/>
                  </a:lnTo>
                  <a:lnTo>
                    <a:pt x="1126489" y="36829"/>
                  </a:lnTo>
                  <a:lnTo>
                    <a:pt x="1127760" y="39370"/>
                  </a:lnTo>
                  <a:lnTo>
                    <a:pt x="1129030" y="43179"/>
                  </a:lnTo>
                  <a:lnTo>
                    <a:pt x="1130300" y="46989"/>
                  </a:lnTo>
                  <a:lnTo>
                    <a:pt x="1131569" y="49529"/>
                  </a:lnTo>
                  <a:lnTo>
                    <a:pt x="1131569" y="53339"/>
                  </a:lnTo>
                  <a:lnTo>
                    <a:pt x="1132839" y="55879"/>
                  </a:lnTo>
                  <a:lnTo>
                    <a:pt x="1132839" y="59689"/>
                  </a:lnTo>
                  <a:lnTo>
                    <a:pt x="1134110" y="63500"/>
                  </a:lnTo>
                  <a:lnTo>
                    <a:pt x="1134110" y="335279"/>
                  </a:lnTo>
                  <a:lnTo>
                    <a:pt x="1134110" y="341629"/>
                  </a:lnTo>
                  <a:lnTo>
                    <a:pt x="1132839" y="345439"/>
                  </a:lnTo>
                  <a:lnTo>
                    <a:pt x="1132839" y="349250"/>
                  </a:lnTo>
                  <a:lnTo>
                    <a:pt x="1131569" y="351789"/>
                  </a:lnTo>
                  <a:lnTo>
                    <a:pt x="1130300" y="355600"/>
                  </a:lnTo>
                  <a:lnTo>
                    <a:pt x="1129030" y="359410"/>
                  </a:lnTo>
                  <a:lnTo>
                    <a:pt x="1127760" y="361950"/>
                  </a:lnTo>
                  <a:lnTo>
                    <a:pt x="1126489" y="365760"/>
                  </a:lnTo>
                  <a:lnTo>
                    <a:pt x="1125219" y="368300"/>
                  </a:lnTo>
                  <a:lnTo>
                    <a:pt x="1122680" y="370839"/>
                  </a:lnTo>
                  <a:lnTo>
                    <a:pt x="1121410" y="374650"/>
                  </a:lnTo>
                  <a:lnTo>
                    <a:pt x="1118869" y="377189"/>
                  </a:lnTo>
                  <a:lnTo>
                    <a:pt x="1116330" y="379729"/>
                  </a:lnTo>
                  <a:lnTo>
                    <a:pt x="1115060" y="382270"/>
                  </a:lnTo>
                  <a:lnTo>
                    <a:pt x="1111250" y="384810"/>
                  </a:lnTo>
                  <a:lnTo>
                    <a:pt x="1108710" y="387350"/>
                  </a:lnTo>
                  <a:lnTo>
                    <a:pt x="1106169" y="388620"/>
                  </a:lnTo>
                  <a:lnTo>
                    <a:pt x="1103630" y="391160"/>
                  </a:lnTo>
                  <a:lnTo>
                    <a:pt x="1101089" y="393700"/>
                  </a:lnTo>
                  <a:lnTo>
                    <a:pt x="1097280" y="394970"/>
                  </a:lnTo>
                  <a:lnTo>
                    <a:pt x="1094739" y="396239"/>
                  </a:lnTo>
                  <a:lnTo>
                    <a:pt x="1090930" y="397510"/>
                  </a:lnTo>
                  <a:lnTo>
                    <a:pt x="1087119" y="398779"/>
                  </a:lnTo>
                  <a:lnTo>
                    <a:pt x="1084580" y="400050"/>
                  </a:lnTo>
                  <a:lnTo>
                    <a:pt x="1080769" y="400050"/>
                  </a:lnTo>
                  <a:lnTo>
                    <a:pt x="1076960" y="401320"/>
                  </a:lnTo>
                  <a:lnTo>
                    <a:pt x="1074419" y="401320"/>
                  </a:lnTo>
                  <a:lnTo>
                    <a:pt x="1070610" y="402589"/>
                  </a:lnTo>
                  <a:lnTo>
                    <a:pt x="1066800" y="402589"/>
                  </a:lnTo>
                  <a:lnTo>
                    <a:pt x="66039" y="402589"/>
                  </a:lnTo>
                  <a:lnTo>
                    <a:pt x="63500" y="402589"/>
                  </a:lnTo>
                  <a:lnTo>
                    <a:pt x="59689" y="402589"/>
                  </a:lnTo>
                  <a:lnTo>
                    <a:pt x="55880" y="401320"/>
                  </a:lnTo>
                  <a:lnTo>
                    <a:pt x="52070" y="401320"/>
                  </a:lnTo>
                  <a:lnTo>
                    <a:pt x="49530" y="400050"/>
                  </a:lnTo>
                  <a:lnTo>
                    <a:pt x="45720" y="398779"/>
                  </a:lnTo>
                  <a:lnTo>
                    <a:pt x="41910" y="397510"/>
                  </a:lnTo>
                  <a:lnTo>
                    <a:pt x="39370" y="396239"/>
                  </a:lnTo>
                  <a:lnTo>
                    <a:pt x="36830" y="394970"/>
                  </a:lnTo>
                  <a:lnTo>
                    <a:pt x="33020" y="393700"/>
                  </a:lnTo>
                  <a:lnTo>
                    <a:pt x="30480" y="391160"/>
                  </a:lnTo>
                  <a:lnTo>
                    <a:pt x="27939" y="389889"/>
                  </a:lnTo>
                  <a:lnTo>
                    <a:pt x="24130" y="387350"/>
                  </a:lnTo>
                  <a:lnTo>
                    <a:pt x="21589" y="384810"/>
                  </a:lnTo>
                  <a:lnTo>
                    <a:pt x="19050" y="383539"/>
                  </a:lnTo>
                  <a:lnTo>
                    <a:pt x="16510" y="379729"/>
                  </a:lnTo>
                  <a:lnTo>
                    <a:pt x="13970" y="377189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70"/>
                  </a:lnTo>
                  <a:lnTo>
                    <a:pt x="6350" y="365760"/>
                  </a:lnTo>
                  <a:lnTo>
                    <a:pt x="5080" y="363220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1270" y="353060"/>
                  </a:lnTo>
                  <a:lnTo>
                    <a:pt x="1270" y="349250"/>
                  </a:lnTo>
                  <a:lnTo>
                    <a:pt x="0" y="345439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10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89"/>
                  </a:moveTo>
                  <a:lnTo>
                    <a:pt x="1134110" y="402589"/>
                  </a:lnTo>
                </a:path>
              </a:pathLst>
            </a:custGeom>
            <a:ln w="9344">
              <a:solidFill>
                <a:srgbClr val="7C5E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5763259" y="2717800"/>
            <a:ext cx="5454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Máy</a:t>
            </a:r>
            <a:r>
              <a:rPr dirty="0" sz="1400" spc="-6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lẻ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456237" y="3350577"/>
            <a:ext cx="1143635" cy="436245"/>
            <a:chOff x="5456237" y="3350577"/>
            <a:chExt cx="1143635" cy="436245"/>
          </a:xfrm>
        </p:grpSpPr>
        <p:sp>
          <p:nvSpPr>
            <p:cNvPr id="76" name="object 76"/>
            <p:cNvSpPr/>
            <p:nvPr/>
          </p:nvSpPr>
          <p:spPr>
            <a:xfrm>
              <a:off x="5461000" y="3379470"/>
              <a:ext cx="1134109" cy="40258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461000" y="3379470"/>
              <a:ext cx="1134110" cy="346710"/>
            </a:xfrm>
            <a:custGeom>
              <a:avLst/>
              <a:gdLst/>
              <a:ahLst/>
              <a:cxnLst/>
              <a:rect l="l" t="t" r="r" b="b"/>
              <a:pathLst>
                <a:path w="1134109" h="346710">
                  <a:moveTo>
                    <a:pt x="1134110" y="339089"/>
                  </a:moveTo>
                  <a:lnTo>
                    <a:pt x="1134110" y="335279"/>
                  </a:lnTo>
                </a:path>
                <a:path w="1134109" h="346710">
                  <a:moveTo>
                    <a:pt x="0" y="57149"/>
                  </a:moveTo>
                  <a:lnTo>
                    <a:pt x="0" y="346709"/>
                  </a:lnTo>
                </a:path>
                <a:path w="1134109" h="346710">
                  <a:moveTo>
                    <a:pt x="1075055" y="0"/>
                  </a:moveTo>
                  <a:lnTo>
                    <a:pt x="57784" y="0"/>
                  </a:lnTo>
                </a:path>
              </a:pathLst>
            </a:custGeom>
            <a:ln w="3175">
              <a:solidFill>
                <a:srgbClr val="7C5E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461000" y="3379470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6039"/>
                  </a:moveTo>
                  <a:lnTo>
                    <a:pt x="0" y="62229"/>
                  </a:lnTo>
                  <a:lnTo>
                    <a:pt x="0" y="59689"/>
                  </a:lnTo>
                  <a:lnTo>
                    <a:pt x="0" y="55879"/>
                  </a:lnTo>
                  <a:lnTo>
                    <a:pt x="1270" y="52069"/>
                  </a:lnTo>
                  <a:lnTo>
                    <a:pt x="2539" y="49529"/>
                  </a:lnTo>
                  <a:lnTo>
                    <a:pt x="2539" y="45719"/>
                  </a:lnTo>
                  <a:lnTo>
                    <a:pt x="3810" y="41909"/>
                  </a:lnTo>
                  <a:lnTo>
                    <a:pt x="5079" y="39369"/>
                  </a:lnTo>
                  <a:lnTo>
                    <a:pt x="7620" y="36829"/>
                  </a:lnTo>
                  <a:lnTo>
                    <a:pt x="8889" y="33019"/>
                  </a:lnTo>
                  <a:lnTo>
                    <a:pt x="10160" y="30479"/>
                  </a:lnTo>
                  <a:lnTo>
                    <a:pt x="12700" y="26669"/>
                  </a:lnTo>
                  <a:lnTo>
                    <a:pt x="13970" y="24129"/>
                  </a:lnTo>
                  <a:lnTo>
                    <a:pt x="16510" y="21589"/>
                  </a:lnTo>
                  <a:lnTo>
                    <a:pt x="19050" y="19050"/>
                  </a:lnTo>
                  <a:lnTo>
                    <a:pt x="21589" y="16509"/>
                  </a:lnTo>
                  <a:lnTo>
                    <a:pt x="24129" y="13969"/>
                  </a:lnTo>
                  <a:lnTo>
                    <a:pt x="27939" y="12700"/>
                  </a:lnTo>
                  <a:lnTo>
                    <a:pt x="30479" y="10159"/>
                  </a:lnTo>
                  <a:lnTo>
                    <a:pt x="33020" y="8889"/>
                  </a:lnTo>
                  <a:lnTo>
                    <a:pt x="36829" y="6350"/>
                  </a:lnTo>
                  <a:lnTo>
                    <a:pt x="39370" y="5079"/>
                  </a:lnTo>
                  <a:lnTo>
                    <a:pt x="43179" y="3809"/>
                  </a:lnTo>
                  <a:lnTo>
                    <a:pt x="45720" y="2539"/>
                  </a:lnTo>
                  <a:lnTo>
                    <a:pt x="49529" y="1269"/>
                  </a:lnTo>
                  <a:lnTo>
                    <a:pt x="53339" y="1269"/>
                  </a:lnTo>
                  <a:lnTo>
                    <a:pt x="55879" y="0"/>
                  </a:lnTo>
                  <a:lnTo>
                    <a:pt x="59689" y="0"/>
                  </a:lnTo>
                  <a:lnTo>
                    <a:pt x="1066800" y="0"/>
                  </a:lnTo>
                  <a:lnTo>
                    <a:pt x="1076959" y="0"/>
                  </a:lnTo>
                  <a:lnTo>
                    <a:pt x="1080770" y="1269"/>
                  </a:lnTo>
                  <a:lnTo>
                    <a:pt x="1084579" y="1269"/>
                  </a:lnTo>
                  <a:lnTo>
                    <a:pt x="1087120" y="2539"/>
                  </a:lnTo>
                  <a:lnTo>
                    <a:pt x="1090929" y="3809"/>
                  </a:lnTo>
                  <a:lnTo>
                    <a:pt x="1094740" y="5079"/>
                  </a:lnTo>
                  <a:lnTo>
                    <a:pt x="1097279" y="6350"/>
                  </a:lnTo>
                  <a:lnTo>
                    <a:pt x="1099820" y="8889"/>
                  </a:lnTo>
                  <a:lnTo>
                    <a:pt x="1103629" y="10159"/>
                  </a:lnTo>
                  <a:lnTo>
                    <a:pt x="1106170" y="12700"/>
                  </a:lnTo>
                  <a:lnTo>
                    <a:pt x="1108709" y="13969"/>
                  </a:lnTo>
                  <a:lnTo>
                    <a:pt x="1111250" y="16509"/>
                  </a:lnTo>
                  <a:lnTo>
                    <a:pt x="1113790" y="19050"/>
                  </a:lnTo>
                  <a:lnTo>
                    <a:pt x="1116329" y="21589"/>
                  </a:lnTo>
                  <a:lnTo>
                    <a:pt x="1118870" y="24129"/>
                  </a:lnTo>
                  <a:lnTo>
                    <a:pt x="1121409" y="26669"/>
                  </a:lnTo>
                  <a:lnTo>
                    <a:pt x="1122679" y="30479"/>
                  </a:lnTo>
                  <a:lnTo>
                    <a:pt x="1125220" y="33019"/>
                  </a:lnTo>
                  <a:lnTo>
                    <a:pt x="1126490" y="36829"/>
                  </a:lnTo>
                  <a:lnTo>
                    <a:pt x="1127759" y="39369"/>
                  </a:lnTo>
                  <a:lnTo>
                    <a:pt x="1129029" y="41909"/>
                  </a:lnTo>
                  <a:lnTo>
                    <a:pt x="1130300" y="45719"/>
                  </a:lnTo>
                  <a:lnTo>
                    <a:pt x="1131570" y="49529"/>
                  </a:lnTo>
                  <a:lnTo>
                    <a:pt x="1132840" y="52069"/>
                  </a:lnTo>
                  <a:lnTo>
                    <a:pt x="1132840" y="55879"/>
                  </a:lnTo>
                  <a:lnTo>
                    <a:pt x="1134109" y="59689"/>
                  </a:lnTo>
                  <a:lnTo>
                    <a:pt x="1134109" y="62229"/>
                  </a:lnTo>
                  <a:lnTo>
                    <a:pt x="1134109" y="66039"/>
                  </a:lnTo>
                  <a:lnTo>
                    <a:pt x="1134109" y="335279"/>
                  </a:lnTo>
                  <a:lnTo>
                    <a:pt x="1134109" y="345439"/>
                  </a:lnTo>
                  <a:lnTo>
                    <a:pt x="1132840" y="349249"/>
                  </a:lnTo>
                  <a:lnTo>
                    <a:pt x="1131570" y="351789"/>
                  </a:lnTo>
                  <a:lnTo>
                    <a:pt x="1131570" y="355599"/>
                  </a:lnTo>
                  <a:lnTo>
                    <a:pt x="1130300" y="358139"/>
                  </a:lnTo>
                  <a:lnTo>
                    <a:pt x="1129029" y="361949"/>
                  </a:lnTo>
                  <a:lnTo>
                    <a:pt x="1126490" y="364489"/>
                  </a:lnTo>
                  <a:lnTo>
                    <a:pt x="1125220" y="368299"/>
                  </a:lnTo>
                  <a:lnTo>
                    <a:pt x="1123950" y="370839"/>
                  </a:lnTo>
                  <a:lnTo>
                    <a:pt x="1121409" y="373379"/>
                  </a:lnTo>
                  <a:lnTo>
                    <a:pt x="1118870" y="377189"/>
                  </a:lnTo>
                  <a:lnTo>
                    <a:pt x="1116329" y="379729"/>
                  </a:lnTo>
                  <a:lnTo>
                    <a:pt x="1115059" y="382269"/>
                  </a:lnTo>
                  <a:lnTo>
                    <a:pt x="1111250" y="384809"/>
                  </a:lnTo>
                  <a:lnTo>
                    <a:pt x="1109979" y="387349"/>
                  </a:lnTo>
                  <a:lnTo>
                    <a:pt x="1106170" y="388619"/>
                  </a:lnTo>
                  <a:lnTo>
                    <a:pt x="1103629" y="391159"/>
                  </a:lnTo>
                  <a:lnTo>
                    <a:pt x="1101090" y="392429"/>
                  </a:lnTo>
                  <a:lnTo>
                    <a:pt x="1097279" y="394969"/>
                  </a:lnTo>
                  <a:lnTo>
                    <a:pt x="1094740" y="396239"/>
                  </a:lnTo>
                  <a:lnTo>
                    <a:pt x="1090929" y="397509"/>
                  </a:lnTo>
                  <a:lnTo>
                    <a:pt x="1088390" y="398779"/>
                  </a:lnTo>
                  <a:lnTo>
                    <a:pt x="1084579" y="400049"/>
                  </a:lnTo>
                  <a:lnTo>
                    <a:pt x="1080770" y="400049"/>
                  </a:lnTo>
                  <a:lnTo>
                    <a:pt x="1078229" y="401319"/>
                  </a:lnTo>
                  <a:lnTo>
                    <a:pt x="1074420" y="401319"/>
                  </a:lnTo>
                  <a:lnTo>
                    <a:pt x="1070609" y="401319"/>
                  </a:lnTo>
                  <a:lnTo>
                    <a:pt x="1066800" y="40131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59689" y="401319"/>
                  </a:lnTo>
                  <a:lnTo>
                    <a:pt x="55879" y="401319"/>
                  </a:lnTo>
                  <a:lnTo>
                    <a:pt x="53339" y="400049"/>
                  </a:lnTo>
                  <a:lnTo>
                    <a:pt x="49529" y="400049"/>
                  </a:lnTo>
                  <a:lnTo>
                    <a:pt x="45720" y="398779"/>
                  </a:lnTo>
                  <a:lnTo>
                    <a:pt x="43179" y="397509"/>
                  </a:lnTo>
                  <a:lnTo>
                    <a:pt x="39370" y="396239"/>
                  </a:lnTo>
                  <a:lnTo>
                    <a:pt x="36829" y="394969"/>
                  </a:lnTo>
                  <a:lnTo>
                    <a:pt x="33020" y="392429"/>
                  </a:lnTo>
                  <a:lnTo>
                    <a:pt x="30479" y="391159"/>
                  </a:lnTo>
                  <a:lnTo>
                    <a:pt x="27939" y="388619"/>
                  </a:lnTo>
                  <a:lnTo>
                    <a:pt x="24129" y="387349"/>
                  </a:lnTo>
                  <a:lnTo>
                    <a:pt x="21589" y="384809"/>
                  </a:lnTo>
                  <a:lnTo>
                    <a:pt x="19050" y="382269"/>
                  </a:lnTo>
                  <a:lnTo>
                    <a:pt x="16510" y="379729"/>
                  </a:lnTo>
                  <a:lnTo>
                    <a:pt x="13970" y="377189"/>
                  </a:lnTo>
                  <a:lnTo>
                    <a:pt x="12700" y="374649"/>
                  </a:lnTo>
                  <a:lnTo>
                    <a:pt x="10160" y="370839"/>
                  </a:lnTo>
                  <a:lnTo>
                    <a:pt x="8889" y="368299"/>
                  </a:lnTo>
                  <a:lnTo>
                    <a:pt x="7620" y="365759"/>
                  </a:lnTo>
                  <a:lnTo>
                    <a:pt x="5079" y="361949"/>
                  </a:lnTo>
                  <a:lnTo>
                    <a:pt x="3810" y="359409"/>
                  </a:lnTo>
                  <a:lnTo>
                    <a:pt x="2539" y="355599"/>
                  </a:lnTo>
                  <a:lnTo>
                    <a:pt x="2539" y="351789"/>
                  </a:lnTo>
                  <a:lnTo>
                    <a:pt x="1270" y="349249"/>
                  </a:lnTo>
                  <a:lnTo>
                    <a:pt x="0" y="345439"/>
                  </a:lnTo>
                  <a:lnTo>
                    <a:pt x="0" y="341629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6039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09" y="402589"/>
                  </a:moveTo>
                  <a:lnTo>
                    <a:pt x="1134109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461000" y="3356610"/>
              <a:ext cx="1134109" cy="4025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461000" y="3356610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59689" y="402589"/>
                  </a:moveTo>
                  <a:lnTo>
                    <a:pt x="1070609" y="402589"/>
                  </a:lnTo>
                </a:path>
                <a:path w="1134109" h="402589">
                  <a:moveTo>
                    <a:pt x="1134110" y="339089"/>
                  </a:moveTo>
                  <a:lnTo>
                    <a:pt x="1134110" y="335280"/>
                  </a:lnTo>
                </a:path>
                <a:path w="1134109" h="402589">
                  <a:moveTo>
                    <a:pt x="0" y="55879"/>
                  </a:moveTo>
                  <a:lnTo>
                    <a:pt x="0" y="345439"/>
                  </a:lnTo>
                </a:path>
                <a:path w="1134109" h="402589">
                  <a:moveTo>
                    <a:pt x="1073149" y="0"/>
                  </a:moveTo>
                  <a:lnTo>
                    <a:pt x="59690" y="0"/>
                  </a:lnTo>
                </a:path>
              </a:pathLst>
            </a:custGeom>
            <a:ln w="3175">
              <a:solidFill>
                <a:srgbClr val="7C5E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461000" y="3355340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10"/>
                  </a:moveTo>
                  <a:lnTo>
                    <a:pt x="0" y="63500"/>
                  </a:lnTo>
                  <a:lnTo>
                    <a:pt x="0" y="60960"/>
                  </a:lnTo>
                  <a:lnTo>
                    <a:pt x="0" y="57150"/>
                  </a:lnTo>
                  <a:lnTo>
                    <a:pt x="1270" y="53339"/>
                  </a:lnTo>
                  <a:lnTo>
                    <a:pt x="2539" y="50800"/>
                  </a:lnTo>
                  <a:lnTo>
                    <a:pt x="2539" y="46989"/>
                  </a:lnTo>
                  <a:lnTo>
                    <a:pt x="3810" y="43180"/>
                  </a:lnTo>
                  <a:lnTo>
                    <a:pt x="5079" y="40639"/>
                  </a:lnTo>
                  <a:lnTo>
                    <a:pt x="7620" y="36830"/>
                  </a:lnTo>
                  <a:lnTo>
                    <a:pt x="8889" y="34289"/>
                  </a:lnTo>
                  <a:lnTo>
                    <a:pt x="10160" y="31750"/>
                  </a:lnTo>
                  <a:lnTo>
                    <a:pt x="12700" y="27939"/>
                  </a:lnTo>
                  <a:lnTo>
                    <a:pt x="13970" y="25400"/>
                  </a:lnTo>
                  <a:lnTo>
                    <a:pt x="16510" y="22860"/>
                  </a:lnTo>
                  <a:lnTo>
                    <a:pt x="19050" y="20320"/>
                  </a:lnTo>
                  <a:lnTo>
                    <a:pt x="21589" y="17780"/>
                  </a:lnTo>
                  <a:lnTo>
                    <a:pt x="24129" y="15239"/>
                  </a:lnTo>
                  <a:lnTo>
                    <a:pt x="27939" y="13970"/>
                  </a:lnTo>
                  <a:lnTo>
                    <a:pt x="30479" y="11430"/>
                  </a:lnTo>
                  <a:lnTo>
                    <a:pt x="33020" y="10160"/>
                  </a:lnTo>
                  <a:lnTo>
                    <a:pt x="36829" y="7620"/>
                  </a:lnTo>
                  <a:lnTo>
                    <a:pt x="39370" y="6350"/>
                  </a:lnTo>
                  <a:lnTo>
                    <a:pt x="43179" y="5080"/>
                  </a:lnTo>
                  <a:lnTo>
                    <a:pt x="45720" y="3810"/>
                  </a:lnTo>
                  <a:lnTo>
                    <a:pt x="49529" y="2539"/>
                  </a:lnTo>
                  <a:lnTo>
                    <a:pt x="53339" y="2539"/>
                  </a:lnTo>
                  <a:lnTo>
                    <a:pt x="55879" y="1270"/>
                  </a:lnTo>
                  <a:lnTo>
                    <a:pt x="59689" y="1270"/>
                  </a:lnTo>
                  <a:lnTo>
                    <a:pt x="63500" y="0"/>
                  </a:lnTo>
                  <a:lnTo>
                    <a:pt x="67310" y="0"/>
                  </a:lnTo>
                  <a:lnTo>
                    <a:pt x="1066800" y="0"/>
                  </a:lnTo>
                  <a:lnTo>
                    <a:pt x="1070609" y="0"/>
                  </a:lnTo>
                  <a:lnTo>
                    <a:pt x="1073150" y="1270"/>
                  </a:lnTo>
                  <a:lnTo>
                    <a:pt x="1076959" y="1270"/>
                  </a:lnTo>
                  <a:lnTo>
                    <a:pt x="1080770" y="2539"/>
                  </a:lnTo>
                  <a:lnTo>
                    <a:pt x="1084579" y="2539"/>
                  </a:lnTo>
                  <a:lnTo>
                    <a:pt x="1087120" y="3810"/>
                  </a:lnTo>
                  <a:lnTo>
                    <a:pt x="1090929" y="5080"/>
                  </a:lnTo>
                  <a:lnTo>
                    <a:pt x="1094740" y="6350"/>
                  </a:lnTo>
                  <a:lnTo>
                    <a:pt x="1097279" y="7620"/>
                  </a:lnTo>
                  <a:lnTo>
                    <a:pt x="1099820" y="10160"/>
                  </a:lnTo>
                  <a:lnTo>
                    <a:pt x="1103629" y="11430"/>
                  </a:lnTo>
                  <a:lnTo>
                    <a:pt x="1106170" y="13970"/>
                  </a:lnTo>
                  <a:lnTo>
                    <a:pt x="1108709" y="15239"/>
                  </a:lnTo>
                  <a:lnTo>
                    <a:pt x="1111250" y="17780"/>
                  </a:lnTo>
                  <a:lnTo>
                    <a:pt x="1113790" y="20320"/>
                  </a:lnTo>
                  <a:lnTo>
                    <a:pt x="1116329" y="22860"/>
                  </a:lnTo>
                  <a:lnTo>
                    <a:pt x="1118870" y="25400"/>
                  </a:lnTo>
                  <a:lnTo>
                    <a:pt x="1121409" y="27939"/>
                  </a:lnTo>
                  <a:lnTo>
                    <a:pt x="1122679" y="31750"/>
                  </a:lnTo>
                  <a:lnTo>
                    <a:pt x="1125220" y="34289"/>
                  </a:lnTo>
                  <a:lnTo>
                    <a:pt x="1126490" y="36830"/>
                  </a:lnTo>
                  <a:lnTo>
                    <a:pt x="1127759" y="40639"/>
                  </a:lnTo>
                  <a:lnTo>
                    <a:pt x="1129029" y="43180"/>
                  </a:lnTo>
                  <a:lnTo>
                    <a:pt x="1130300" y="46989"/>
                  </a:lnTo>
                  <a:lnTo>
                    <a:pt x="1131570" y="50800"/>
                  </a:lnTo>
                  <a:lnTo>
                    <a:pt x="1132840" y="53339"/>
                  </a:lnTo>
                  <a:lnTo>
                    <a:pt x="1132840" y="57150"/>
                  </a:lnTo>
                  <a:lnTo>
                    <a:pt x="1134109" y="60960"/>
                  </a:lnTo>
                  <a:lnTo>
                    <a:pt x="1134109" y="63500"/>
                  </a:lnTo>
                  <a:lnTo>
                    <a:pt x="1134109" y="67310"/>
                  </a:lnTo>
                  <a:lnTo>
                    <a:pt x="1134109" y="335280"/>
                  </a:lnTo>
                  <a:lnTo>
                    <a:pt x="1134109" y="346710"/>
                  </a:lnTo>
                  <a:lnTo>
                    <a:pt x="1132840" y="349250"/>
                  </a:lnTo>
                  <a:lnTo>
                    <a:pt x="1131570" y="353060"/>
                  </a:lnTo>
                  <a:lnTo>
                    <a:pt x="1131570" y="356870"/>
                  </a:lnTo>
                  <a:lnTo>
                    <a:pt x="1130300" y="359410"/>
                  </a:lnTo>
                  <a:lnTo>
                    <a:pt x="1129029" y="363220"/>
                  </a:lnTo>
                  <a:lnTo>
                    <a:pt x="1126490" y="365760"/>
                  </a:lnTo>
                  <a:lnTo>
                    <a:pt x="1125220" y="369570"/>
                  </a:lnTo>
                  <a:lnTo>
                    <a:pt x="1123950" y="372110"/>
                  </a:lnTo>
                  <a:lnTo>
                    <a:pt x="1121409" y="374650"/>
                  </a:lnTo>
                  <a:lnTo>
                    <a:pt x="1118870" y="378460"/>
                  </a:lnTo>
                  <a:lnTo>
                    <a:pt x="1116329" y="381000"/>
                  </a:lnTo>
                  <a:lnTo>
                    <a:pt x="1115059" y="383540"/>
                  </a:lnTo>
                  <a:lnTo>
                    <a:pt x="1111250" y="384810"/>
                  </a:lnTo>
                  <a:lnTo>
                    <a:pt x="1109979" y="387350"/>
                  </a:lnTo>
                  <a:lnTo>
                    <a:pt x="1106170" y="389890"/>
                  </a:lnTo>
                  <a:lnTo>
                    <a:pt x="1103629" y="392430"/>
                  </a:lnTo>
                  <a:lnTo>
                    <a:pt x="1101090" y="393700"/>
                  </a:lnTo>
                  <a:lnTo>
                    <a:pt x="1097279" y="394970"/>
                  </a:lnTo>
                  <a:lnTo>
                    <a:pt x="1094740" y="397510"/>
                  </a:lnTo>
                  <a:lnTo>
                    <a:pt x="1090929" y="398780"/>
                  </a:lnTo>
                  <a:lnTo>
                    <a:pt x="1088390" y="400050"/>
                  </a:lnTo>
                  <a:lnTo>
                    <a:pt x="1084579" y="400050"/>
                  </a:lnTo>
                  <a:lnTo>
                    <a:pt x="1080770" y="401320"/>
                  </a:lnTo>
                  <a:lnTo>
                    <a:pt x="1078229" y="402590"/>
                  </a:lnTo>
                  <a:lnTo>
                    <a:pt x="1074420" y="402590"/>
                  </a:lnTo>
                  <a:lnTo>
                    <a:pt x="55879" y="402590"/>
                  </a:lnTo>
                  <a:lnTo>
                    <a:pt x="53339" y="401320"/>
                  </a:lnTo>
                  <a:lnTo>
                    <a:pt x="49529" y="401320"/>
                  </a:lnTo>
                  <a:lnTo>
                    <a:pt x="45720" y="400050"/>
                  </a:lnTo>
                  <a:lnTo>
                    <a:pt x="43179" y="398780"/>
                  </a:lnTo>
                  <a:lnTo>
                    <a:pt x="39370" y="397510"/>
                  </a:lnTo>
                  <a:lnTo>
                    <a:pt x="36829" y="396240"/>
                  </a:lnTo>
                  <a:lnTo>
                    <a:pt x="33020" y="393700"/>
                  </a:lnTo>
                  <a:lnTo>
                    <a:pt x="30479" y="392430"/>
                  </a:lnTo>
                  <a:lnTo>
                    <a:pt x="27939" y="389890"/>
                  </a:lnTo>
                  <a:lnTo>
                    <a:pt x="24129" y="388620"/>
                  </a:lnTo>
                  <a:lnTo>
                    <a:pt x="21589" y="386080"/>
                  </a:lnTo>
                  <a:lnTo>
                    <a:pt x="19050" y="383540"/>
                  </a:lnTo>
                  <a:lnTo>
                    <a:pt x="16510" y="381000"/>
                  </a:lnTo>
                  <a:lnTo>
                    <a:pt x="13970" y="378460"/>
                  </a:lnTo>
                  <a:lnTo>
                    <a:pt x="12700" y="375920"/>
                  </a:lnTo>
                  <a:lnTo>
                    <a:pt x="10160" y="372110"/>
                  </a:lnTo>
                  <a:lnTo>
                    <a:pt x="8889" y="369570"/>
                  </a:lnTo>
                  <a:lnTo>
                    <a:pt x="7620" y="365760"/>
                  </a:lnTo>
                  <a:lnTo>
                    <a:pt x="5079" y="363220"/>
                  </a:lnTo>
                  <a:lnTo>
                    <a:pt x="3810" y="360680"/>
                  </a:lnTo>
                  <a:lnTo>
                    <a:pt x="2539" y="356870"/>
                  </a:lnTo>
                  <a:lnTo>
                    <a:pt x="2539" y="353060"/>
                  </a:lnTo>
                  <a:lnTo>
                    <a:pt x="1270" y="350520"/>
                  </a:lnTo>
                  <a:lnTo>
                    <a:pt x="0" y="346710"/>
                  </a:lnTo>
                  <a:lnTo>
                    <a:pt x="0" y="342900"/>
                  </a:lnTo>
                  <a:lnTo>
                    <a:pt x="0" y="339090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09" y="402590"/>
                  </a:moveTo>
                  <a:lnTo>
                    <a:pt x="1134109" y="402590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/>
          <p:cNvSpPr txBox="1"/>
          <p:nvPr/>
        </p:nvSpPr>
        <p:spPr>
          <a:xfrm>
            <a:off x="5645150" y="3437890"/>
            <a:ext cx="765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Nội</a:t>
            </a:r>
            <a:r>
              <a:rPr dirty="0" sz="14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mạng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47347" y="3838257"/>
            <a:ext cx="1144905" cy="434975"/>
            <a:chOff x="5447347" y="3838257"/>
            <a:chExt cx="1144905" cy="434975"/>
          </a:xfrm>
        </p:grpSpPr>
        <p:sp>
          <p:nvSpPr>
            <p:cNvPr id="84" name="object 84"/>
            <p:cNvSpPr/>
            <p:nvPr/>
          </p:nvSpPr>
          <p:spPr>
            <a:xfrm>
              <a:off x="5452110" y="3865880"/>
              <a:ext cx="1134110" cy="4013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5515609" y="3865880"/>
              <a:ext cx="1070610" cy="342900"/>
            </a:xfrm>
            <a:custGeom>
              <a:avLst/>
              <a:gdLst/>
              <a:ahLst/>
              <a:cxnLst/>
              <a:rect l="l" t="t" r="r" b="b"/>
              <a:pathLst>
                <a:path w="1070609" h="342900">
                  <a:moveTo>
                    <a:pt x="1070610" y="342900"/>
                  </a:moveTo>
                  <a:lnTo>
                    <a:pt x="1070610" y="63499"/>
                  </a:lnTo>
                </a:path>
                <a:path w="1070609" h="342900">
                  <a:moveTo>
                    <a:pt x="10071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452109" y="3865880"/>
              <a:ext cx="1135380" cy="402590"/>
            </a:xfrm>
            <a:custGeom>
              <a:avLst/>
              <a:gdLst/>
              <a:ahLst/>
              <a:cxnLst/>
              <a:rect l="l" t="t" r="r" b="b"/>
              <a:pathLst>
                <a:path w="1135379" h="402589">
                  <a:moveTo>
                    <a:pt x="0" y="67310"/>
                  </a:moveTo>
                  <a:lnTo>
                    <a:pt x="0" y="63500"/>
                  </a:lnTo>
                  <a:lnTo>
                    <a:pt x="1269" y="59690"/>
                  </a:lnTo>
                  <a:lnTo>
                    <a:pt x="1269" y="55880"/>
                  </a:lnTo>
                  <a:lnTo>
                    <a:pt x="1269" y="53340"/>
                  </a:lnTo>
                  <a:lnTo>
                    <a:pt x="2539" y="49530"/>
                  </a:lnTo>
                  <a:lnTo>
                    <a:pt x="3810" y="45720"/>
                  </a:lnTo>
                  <a:lnTo>
                    <a:pt x="5079" y="43180"/>
                  </a:lnTo>
                  <a:lnTo>
                    <a:pt x="6350" y="39370"/>
                  </a:lnTo>
                  <a:lnTo>
                    <a:pt x="7619" y="36830"/>
                  </a:lnTo>
                  <a:lnTo>
                    <a:pt x="8889" y="33020"/>
                  </a:lnTo>
                  <a:lnTo>
                    <a:pt x="11429" y="30480"/>
                  </a:lnTo>
                  <a:lnTo>
                    <a:pt x="13969" y="27940"/>
                  </a:lnTo>
                  <a:lnTo>
                    <a:pt x="15239" y="24130"/>
                  </a:lnTo>
                  <a:lnTo>
                    <a:pt x="17779" y="21590"/>
                  </a:lnTo>
                  <a:lnTo>
                    <a:pt x="20319" y="19050"/>
                  </a:lnTo>
                  <a:lnTo>
                    <a:pt x="22860" y="16510"/>
                  </a:lnTo>
                  <a:lnTo>
                    <a:pt x="25400" y="13970"/>
                  </a:lnTo>
                  <a:lnTo>
                    <a:pt x="27939" y="12700"/>
                  </a:lnTo>
                  <a:lnTo>
                    <a:pt x="30479" y="10160"/>
                  </a:lnTo>
                  <a:lnTo>
                    <a:pt x="34289" y="8890"/>
                  </a:lnTo>
                  <a:lnTo>
                    <a:pt x="36829" y="7620"/>
                  </a:lnTo>
                  <a:lnTo>
                    <a:pt x="40639" y="5080"/>
                  </a:lnTo>
                  <a:lnTo>
                    <a:pt x="43179" y="3810"/>
                  </a:lnTo>
                  <a:lnTo>
                    <a:pt x="46989" y="2540"/>
                  </a:lnTo>
                  <a:lnTo>
                    <a:pt x="49529" y="2540"/>
                  </a:lnTo>
                  <a:lnTo>
                    <a:pt x="53339" y="1270"/>
                  </a:lnTo>
                  <a:lnTo>
                    <a:pt x="57150" y="0"/>
                  </a:lnTo>
                  <a:lnTo>
                    <a:pt x="60960" y="0"/>
                  </a:lnTo>
                  <a:lnTo>
                    <a:pt x="63500" y="0"/>
                  </a:lnTo>
                  <a:lnTo>
                    <a:pt x="1068069" y="0"/>
                  </a:lnTo>
                  <a:lnTo>
                    <a:pt x="1078230" y="0"/>
                  </a:lnTo>
                  <a:lnTo>
                    <a:pt x="1082039" y="1270"/>
                  </a:lnTo>
                  <a:lnTo>
                    <a:pt x="1084580" y="2540"/>
                  </a:lnTo>
                  <a:lnTo>
                    <a:pt x="1088389" y="2540"/>
                  </a:lnTo>
                  <a:lnTo>
                    <a:pt x="1092199" y="3810"/>
                  </a:lnTo>
                  <a:lnTo>
                    <a:pt x="1094739" y="5080"/>
                  </a:lnTo>
                  <a:lnTo>
                    <a:pt x="1097280" y="7620"/>
                  </a:lnTo>
                  <a:lnTo>
                    <a:pt x="1101089" y="8890"/>
                  </a:lnTo>
                  <a:lnTo>
                    <a:pt x="1103630" y="10160"/>
                  </a:lnTo>
                  <a:lnTo>
                    <a:pt x="1106169" y="12700"/>
                  </a:lnTo>
                  <a:lnTo>
                    <a:pt x="1109980" y="13970"/>
                  </a:lnTo>
                  <a:lnTo>
                    <a:pt x="1112519" y="16510"/>
                  </a:lnTo>
                  <a:lnTo>
                    <a:pt x="1115060" y="19050"/>
                  </a:lnTo>
                  <a:lnTo>
                    <a:pt x="1117599" y="21590"/>
                  </a:lnTo>
                  <a:lnTo>
                    <a:pt x="1120139" y="24130"/>
                  </a:lnTo>
                  <a:lnTo>
                    <a:pt x="1121410" y="27940"/>
                  </a:lnTo>
                  <a:lnTo>
                    <a:pt x="1123949" y="30480"/>
                  </a:lnTo>
                  <a:lnTo>
                    <a:pt x="1125219" y="33020"/>
                  </a:lnTo>
                  <a:lnTo>
                    <a:pt x="1127760" y="36830"/>
                  </a:lnTo>
                  <a:lnTo>
                    <a:pt x="1129030" y="39370"/>
                  </a:lnTo>
                  <a:lnTo>
                    <a:pt x="1130299" y="43180"/>
                  </a:lnTo>
                  <a:lnTo>
                    <a:pt x="1131569" y="45720"/>
                  </a:lnTo>
                  <a:lnTo>
                    <a:pt x="1132839" y="49530"/>
                  </a:lnTo>
                  <a:lnTo>
                    <a:pt x="1132839" y="53340"/>
                  </a:lnTo>
                  <a:lnTo>
                    <a:pt x="1134110" y="55880"/>
                  </a:lnTo>
                  <a:lnTo>
                    <a:pt x="1134110" y="59690"/>
                  </a:lnTo>
                  <a:lnTo>
                    <a:pt x="1134110" y="63500"/>
                  </a:lnTo>
                  <a:lnTo>
                    <a:pt x="1134110" y="67310"/>
                  </a:lnTo>
                  <a:lnTo>
                    <a:pt x="1135380" y="335280"/>
                  </a:lnTo>
                  <a:lnTo>
                    <a:pt x="1135380" y="339090"/>
                  </a:lnTo>
                  <a:lnTo>
                    <a:pt x="1134110" y="341630"/>
                  </a:lnTo>
                  <a:lnTo>
                    <a:pt x="1134110" y="345440"/>
                  </a:lnTo>
                  <a:lnTo>
                    <a:pt x="1132839" y="349250"/>
                  </a:lnTo>
                  <a:lnTo>
                    <a:pt x="1132839" y="351790"/>
                  </a:lnTo>
                  <a:lnTo>
                    <a:pt x="1131569" y="355600"/>
                  </a:lnTo>
                  <a:lnTo>
                    <a:pt x="1130299" y="359410"/>
                  </a:lnTo>
                  <a:lnTo>
                    <a:pt x="1129030" y="361950"/>
                  </a:lnTo>
                  <a:lnTo>
                    <a:pt x="1127760" y="365760"/>
                  </a:lnTo>
                  <a:lnTo>
                    <a:pt x="1125219" y="368300"/>
                  </a:lnTo>
                  <a:lnTo>
                    <a:pt x="1123949" y="370840"/>
                  </a:lnTo>
                  <a:lnTo>
                    <a:pt x="1121410" y="374650"/>
                  </a:lnTo>
                  <a:lnTo>
                    <a:pt x="1120139" y="377190"/>
                  </a:lnTo>
                  <a:lnTo>
                    <a:pt x="1117599" y="379730"/>
                  </a:lnTo>
                  <a:lnTo>
                    <a:pt x="1115060" y="382270"/>
                  </a:lnTo>
                  <a:lnTo>
                    <a:pt x="1112519" y="384810"/>
                  </a:lnTo>
                  <a:lnTo>
                    <a:pt x="1109980" y="387350"/>
                  </a:lnTo>
                  <a:lnTo>
                    <a:pt x="1107439" y="388620"/>
                  </a:lnTo>
                  <a:lnTo>
                    <a:pt x="1103630" y="391160"/>
                  </a:lnTo>
                  <a:lnTo>
                    <a:pt x="1101089" y="392430"/>
                  </a:lnTo>
                  <a:lnTo>
                    <a:pt x="1098549" y="394970"/>
                  </a:lnTo>
                  <a:lnTo>
                    <a:pt x="1094739" y="396240"/>
                  </a:lnTo>
                  <a:lnTo>
                    <a:pt x="1092199" y="397510"/>
                  </a:lnTo>
                  <a:lnTo>
                    <a:pt x="1088389" y="398780"/>
                  </a:lnTo>
                  <a:lnTo>
                    <a:pt x="1084580" y="400050"/>
                  </a:lnTo>
                  <a:lnTo>
                    <a:pt x="1082039" y="400050"/>
                  </a:lnTo>
                  <a:lnTo>
                    <a:pt x="1078230" y="401320"/>
                  </a:lnTo>
                  <a:lnTo>
                    <a:pt x="1074419" y="401320"/>
                  </a:lnTo>
                  <a:lnTo>
                    <a:pt x="1071880" y="401320"/>
                  </a:lnTo>
                  <a:lnTo>
                    <a:pt x="1068069" y="401320"/>
                  </a:lnTo>
                  <a:lnTo>
                    <a:pt x="67310" y="402590"/>
                  </a:lnTo>
                  <a:lnTo>
                    <a:pt x="63500" y="402590"/>
                  </a:lnTo>
                  <a:lnTo>
                    <a:pt x="60960" y="401320"/>
                  </a:lnTo>
                  <a:lnTo>
                    <a:pt x="57150" y="401320"/>
                  </a:lnTo>
                  <a:lnTo>
                    <a:pt x="53339" y="401320"/>
                  </a:lnTo>
                  <a:lnTo>
                    <a:pt x="49529" y="400050"/>
                  </a:lnTo>
                  <a:lnTo>
                    <a:pt x="46989" y="398780"/>
                  </a:lnTo>
                  <a:lnTo>
                    <a:pt x="43179" y="397510"/>
                  </a:lnTo>
                  <a:lnTo>
                    <a:pt x="40639" y="396240"/>
                  </a:lnTo>
                  <a:lnTo>
                    <a:pt x="36829" y="394970"/>
                  </a:lnTo>
                  <a:lnTo>
                    <a:pt x="34289" y="393700"/>
                  </a:lnTo>
                  <a:lnTo>
                    <a:pt x="30479" y="391160"/>
                  </a:lnTo>
                  <a:lnTo>
                    <a:pt x="27939" y="389890"/>
                  </a:lnTo>
                  <a:lnTo>
                    <a:pt x="25400" y="387350"/>
                  </a:lnTo>
                  <a:lnTo>
                    <a:pt x="22860" y="384810"/>
                  </a:lnTo>
                  <a:lnTo>
                    <a:pt x="20319" y="382270"/>
                  </a:lnTo>
                  <a:lnTo>
                    <a:pt x="17779" y="379730"/>
                  </a:lnTo>
                  <a:lnTo>
                    <a:pt x="15239" y="377190"/>
                  </a:lnTo>
                  <a:lnTo>
                    <a:pt x="13969" y="374650"/>
                  </a:lnTo>
                  <a:lnTo>
                    <a:pt x="11429" y="372110"/>
                  </a:lnTo>
                  <a:lnTo>
                    <a:pt x="3810" y="355600"/>
                  </a:lnTo>
                  <a:lnTo>
                    <a:pt x="2539" y="353060"/>
                  </a:lnTo>
                  <a:lnTo>
                    <a:pt x="1269" y="349250"/>
                  </a:lnTo>
                  <a:lnTo>
                    <a:pt x="1269" y="345440"/>
                  </a:lnTo>
                  <a:lnTo>
                    <a:pt x="1269" y="341630"/>
                  </a:lnTo>
                  <a:lnTo>
                    <a:pt x="0" y="339090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135379" h="402589">
                  <a:moveTo>
                    <a:pt x="0" y="0"/>
                  </a:moveTo>
                  <a:lnTo>
                    <a:pt x="0" y="0"/>
                  </a:lnTo>
                </a:path>
                <a:path w="1135379" h="402589">
                  <a:moveTo>
                    <a:pt x="1135380" y="402590"/>
                  </a:moveTo>
                  <a:lnTo>
                    <a:pt x="1135380" y="4025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452110" y="3843020"/>
              <a:ext cx="1134110" cy="4025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511799" y="3843020"/>
              <a:ext cx="1074420" cy="341630"/>
            </a:xfrm>
            <a:custGeom>
              <a:avLst/>
              <a:gdLst/>
              <a:ahLst/>
              <a:cxnLst/>
              <a:rect l="l" t="t" r="r" b="b"/>
              <a:pathLst>
                <a:path w="1074420" h="341629">
                  <a:moveTo>
                    <a:pt x="1074419" y="341630"/>
                  </a:moveTo>
                  <a:lnTo>
                    <a:pt x="1074419" y="63499"/>
                  </a:lnTo>
                </a:path>
                <a:path w="1074420" h="341629">
                  <a:moveTo>
                    <a:pt x="1013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5452109" y="3843020"/>
              <a:ext cx="1135380" cy="402590"/>
            </a:xfrm>
            <a:custGeom>
              <a:avLst/>
              <a:gdLst/>
              <a:ahLst/>
              <a:cxnLst/>
              <a:rect l="l" t="t" r="r" b="b"/>
              <a:pathLst>
                <a:path w="1135379" h="402589">
                  <a:moveTo>
                    <a:pt x="0" y="66039"/>
                  </a:moveTo>
                  <a:lnTo>
                    <a:pt x="0" y="63499"/>
                  </a:lnTo>
                  <a:lnTo>
                    <a:pt x="1269" y="59689"/>
                  </a:lnTo>
                  <a:lnTo>
                    <a:pt x="1269" y="55879"/>
                  </a:lnTo>
                  <a:lnTo>
                    <a:pt x="1269" y="52069"/>
                  </a:lnTo>
                  <a:lnTo>
                    <a:pt x="2539" y="49529"/>
                  </a:lnTo>
                  <a:lnTo>
                    <a:pt x="3810" y="45719"/>
                  </a:lnTo>
                  <a:lnTo>
                    <a:pt x="5079" y="41909"/>
                  </a:lnTo>
                  <a:lnTo>
                    <a:pt x="6350" y="39369"/>
                  </a:lnTo>
                  <a:lnTo>
                    <a:pt x="7619" y="36829"/>
                  </a:lnTo>
                  <a:lnTo>
                    <a:pt x="8889" y="33019"/>
                  </a:lnTo>
                  <a:lnTo>
                    <a:pt x="11429" y="30479"/>
                  </a:lnTo>
                  <a:lnTo>
                    <a:pt x="13969" y="27939"/>
                  </a:lnTo>
                  <a:lnTo>
                    <a:pt x="15239" y="24129"/>
                  </a:lnTo>
                  <a:lnTo>
                    <a:pt x="17779" y="21589"/>
                  </a:lnTo>
                  <a:lnTo>
                    <a:pt x="20319" y="19049"/>
                  </a:lnTo>
                  <a:lnTo>
                    <a:pt x="22860" y="16509"/>
                  </a:lnTo>
                  <a:lnTo>
                    <a:pt x="25400" y="13969"/>
                  </a:lnTo>
                  <a:lnTo>
                    <a:pt x="27939" y="12699"/>
                  </a:lnTo>
                  <a:lnTo>
                    <a:pt x="30479" y="10159"/>
                  </a:lnTo>
                  <a:lnTo>
                    <a:pt x="34289" y="8889"/>
                  </a:lnTo>
                  <a:lnTo>
                    <a:pt x="36829" y="6349"/>
                  </a:lnTo>
                  <a:lnTo>
                    <a:pt x="40639" y="5079"/>
                  </a:lnTo>
                  <a:lnTo>
                    <a:pt x="43179" y="3809"/>
                  </a:lnTo>
                  <a:lnTo>
                    <a:pt x="46989" y="2539"/>
                  </a:lnTo>
                  <a:lnTo>
                    <a:pt x="49529" y="1269"/>
                  </a:lnTo>
                  <a:lnTo>
                    <a:pt x="53339" y="1269"/>
                  </a:lnTo>
                  <a:lnTo>
                    <a:pt x="57150" y="0"/>
                  </a:lnTo>
                  <a:lnTo>
                    <a:pt x="60960" y="0"/>
                  </a:lnTo>
                  <a:lnTo>
                    <a:pt x="63500" y="0"/>
                  </a:lnTo>
                  <a:lnTo>
                    <a:pt x="1068069" y="0"/>
                  </a:lnTo>
                  <a:lnTo>
                    <a:pt x="1078230" y="0"/>
                  </a:lnTo>
                  <a:lnTo>
                    <a:pt x="1082039" y="1269"/>
                  </a:lnTo>
                  <a:lnTo>
                    <a:pt x="1084580" y="1269"/>
                  </a:lnTo>
                  <a:lnTo>
                    <a:pt x="1088389" y="2539"/>
                  </a:lnTo>
                  <a:lnTo>
                    <a:pt x="1092199" y="3809"/>
                  </a:lnTo>
                  <a:lnTo>
                    <a:pt x="1094739" y="5079"/>
                  </a:lnTo>
                  <a:lnTo>
                    <a:pt x="1097280" y="6349"/>
                  </a:lnTo>
                  <a:lnTo>
                    <a:pt x="1101089" y="8889"/>
                  </a:lnTo>
                  <a:lnTo>
                    <a:pt x="1103630" y="10159"/>
                  </a:lnTo>
                  <a:lnTo>
                    <a:pt x="1106169" y="12699"/>
                  </a:lnTo>
                  <a:lnTo>
                    <a:pt x="1109980" y="13969"/>
                  </a:lnTo>
                  <a:lnTo>
                    <a:pt x="1112519" y="16509"/>
                  </a:lnTo>
                  <a:lnTo>
                    <a:pt x="1115060" y="19049"/>
                  </a:lnTo>
                  <a:lnTo>
                    <a:pt x="1117599" y="21589"/>
                  </a:lnTo>
                  <a:lnTo>
                    <a:pt x="1120139" y="24129"/>
                  </a:lnTo>
                  <a:lnTo>
                    <a:pt x="1121410" y="27939"/>
                  </a:lnTo>
                  <a:lnTo>
                    <a:pt x="1123949" y="30479"/>
                  </a:lnTo>
                  <a:lnTo>
                    <a:pt x="1125219" y="33019"/>
                  </a:lnTo>
                  <a:lnTo>
                    <a:pt x="1127760" y="36829"/>
                  </a:lnTo>
                  <a:lnTo>
                    <a:pt x="1129030" y="39369"/>
                  </a:lnTo>
                  <a:lnTo>
                    <a:pt x="1130299" y="41909"/>
                  </a:lnTo>
                  <a:lnTo>
                    <a:pt x="1131569" y="45719"/>
                  </a:lnTo>
                  <a:lnTo>
                    <a:pt x="1132839" y="49529"/>
                  </a:lnTo>
                  <a:lnTo>
                    <a:pt x="1132839" y="52069"/>
                  </a:lnTo>
                  <a:lnTo>
                    <a:pt x="1134110" y="55879"/>
                  </a:lnTo>
                  <a:lnTo>
                    <a:pt x="1134110" y="59689"/>
                  </a:lnTo>
                  <a:lnTo>
                    <a:pt x="1134110" y="63499"/>
                  </a:lnTo>
                  <a:lnTo>
                    <a:pt x="1134110" y="66039"/>
                  </a:lnTo>
                  <a:lnTo>
                    <a:pt x="1135380" y="335279"/>
                  </a:lnTo>
                  <a:lnTo>
                    <a:pt x="1135380" y="337819"/>
                  </a:lnTo>
                  <a:lnTo>
                    <a:pt x="1134110" y="341629"/>
                  </a:lnTo>
                  <a:lnTo>
                    <a:pt x="1134110" y="345439"/>
                  </a:lnTo>
                  <a:lnTo>
                    <a:pt x="1132839" y="349249"/>
                  </a:lnTo>
                  <a:lnTo>
                    <a:pt x="1132839" y="351789"/>
                  </a:lnTo>
                  <a:lnTo>
                    <a:pt x="1131569" y="355599"/>
                  </a:lnTo>
                  <a:lnTo>
                    <a:pt x="1130299" y="359409"/>
                  </a:lnTo>
                  <a:lnTo>
                    <a:pt x="1129030" y="361949"/>
                  </a:lnTo>
                  <a:lnTo>
                    <a:pt x="1127760" y="364489"/>
                  </a:lnTo>
                  <a:lnTo>
                    <a:pt x="1125219" y="368299"/>
                  </a:lnTo>
                  <a:lnTo>
                    <a:pt x="1123949" y="370839"/>
                  </a:lnTo>
                  <a:lnTo>
                    <a:pt x="1121410" y="374649"/>
                  </a:lnTo>
                  <a:lnTo>
                    <a:pt x="1120139" y="377189"/>
                  </a:lnTo>
                  <a:lnTo>
                    <a:pt x="1117599" y="379729"/>
                  </a:lnTo>
                  <a:lnTo>
                    <a:pt x="1115060" y="382269"/>
                  </a:lnTo>
                  <a:lnTo>
                    <a:pt x="1112519" y="384809"/>
                  </a:lnTo>
                  <a:lnTo>
                    <a:pt x="1109980" y="387349"/>
                  </a:lnTo>
                  <a:lnTo>
                    <a:pt x="1107439" y="388619"/>
                  </a:lnTo>
                  <a:lnTo>
                    <a:pt x="1103630" y="391159"/>
                  </a:lnTo>
                  <a:lnTo>
                    <a:pt x="1101089" y="392429"/>
                  </a:lnTo>
                  <a:lnTo>
                    <a:pt x="1098549" y="394969"/>
                  </a:lnTo>
                  <a:lnTo>
                    <a:pt x="1094739" y="396239"/>
                  </a:lnTo>
                  <a:lnTo>
                    <a:pt x="1092199" y="397509"/>
                  </a:lnTo>
                  <a:lnTo>
                    <a:pt x="1088389" y="398779"/>
                  </a:lnTo>
                  <a:lnTo>
                    <a:pt x="1084580" y="400049"/>
                  </a:lnTo>
                  <a:lnTo>
                    <a:pt x="1082039" y="400049"/>
                  </a:lnTo>
                  <a:lnTo>
                    <a:pt x="1078230" y="401319"/>
                  </a:lnTo>
                  <a:lnTo>
                    <a:pt x="1074419" y="401319"/>
                  </a:lnTo>
                  <a:lnTo>
                    <a:pt x="1071880" y="401319"/>
                  </a:lnTo>
                  <a:lnTo>
                    <a:pt x="1068069" y="40131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60960" y="401319"/>
                  </a:lnTo>
                  <a:lnTo>
                    <a:pt x="57150" y="401319"/>
                  </a:lnTo>
                  <a:lnTo>
                    <a:pt x="53339" y="400049"/>
                  </a:lnTo>
                  <a:lnTo>
                    <a:pt x="49529" y="400049"/>
                  </a:lnTo>
                  <a:lnTo>
                    <a:pt x="46989" y="398779"/>
                  </a:lnTo>
                  <a:lnTo>
                    <a:pt x="43179" y="397509"/>
                  </a:lnTo>
                  <a:lnTo>
                    <a:pt x="40639" y="396239"/>
                  </a:lnTo>
                  <a:lnTo>
                    <a:pt x="36829" y="394969"/>
                  </a:lnTo>
                  <a:lnTo>
                    <a:pt x="34289" y="393699"/>
                  </a:lnTo>
                  <a:lnTo>
                    <a:pt x="30479" y="391159"/>
                  </a:lnTo>
                  <a:lnTo>
                    <a:pt x="27939" y="388619"/>
                  </a:lnTo>
                  <a:lnTo>
                    <a:pt x="25400" y="387349"/>
                  </a:lnTo>
                  <a:lnTo>
                    <a:pt x="22860" y="384809"/>
                  </a:lnTo>
                  <a:lnTo>
                    <a:pt x="20319" y="382269"/>
                  </a:lnTo>
                  <a:lnTo>
                    <a:pt x="17779" y="379729"/>
                  </a:lnTo>
                  <a:lnTo>
                    <a:pt x="15239" y="377189"/>
                  </a:lnTo>
                  <a:lnTo>
                    <a:pt x="13969" y="374649"/>
                  </a:lnTo>
                  <a:lnTo>
                    <a:pt x="11429" y="372109"/>
                  </a:lnTo>
                  <a:lnTo>
                    <a:pt x="8889" y="368299"/>
                  </a:lnTo>
                  <a:lnTo>
                    <a:pt x="7619" y="365759"/>
                  </a:lnTo>
                  <a:lnTo>
                    <a:pt x="6350" y="361949"/>
                  </a:lnTo>
                  <a:lnTo>
                    <a:pt x="5079" y="359409"/>
                  </a:lnTo>
                  <a:lnTo>
                    <a:pt x="3810" y="355599"/>
                  </a:lnTo>
                  <a:lnTo>
                    <a:pt x="2539" y="351789"/>
                  </a:lnTo>
                  <a:lnTo>
                    <a:pt x="1269" y="349249"/>
                  </a:lnTo>
                  <a:lnTo>
                    <a:pt x="1269" y="345439"/>
                  </a:lnTo>
                  <a:lnTo>
                    <a:pt x="1269" y="341629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6039"/>
                  </a:lnTo>
                  <a:close/>
                </a:path>
                <a:path w="1135379" h="402589">
                  <a:moveTo>
                    <a:pt x="0" y="0"/>
                  </a:moveTo>
                  <a:lnTo>
                    <a:pt x="0" y="0"/>
                  </a:lnTo>
                </a:path>
                <a:path w="1135379" h="402589">
                  <a:moveTo>
                    <a:pt x="1135380" y="402589"/>
                  </a:moveTo>
                  <a:lnTo>
                    <a:pt x="1135380" y="402589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5782309" y="3817620"/>
            <a:ext cx="4730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 marR="5080" indent="-1143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FFFF00"/>
                </a:solidFill>
                <a:latin typeface="Times New Roman"/>
                <a:cs typeface="Times New Roman"/>
              </a:rPr>
              <a:t>Ng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1400" spc="5" b="1">
                <a:solidFill>
                  <a:srgbClr val="FFFF00"/>
                </a:solidFill>
                <a:latin typeface="Times New Roman"/>
                <a:cs typeface="Times New Roman"/>
              </a:rPr>
              <a:t>ạ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i 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mạng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465127" y="4332287"/>
            <a:ext cx="1143635" cy="434975"/>
            <a:chOff x="5465127" y="4332287"/>
            <a:chExt cx="1143635" cy="434975"/>
          </a:xfrm>
        </p:grpSpPr>
        <p:sp>
          <p:nvSpPr>
            <p:cNvPr id="92" name="object 92"/>
            <p:cNvSpPr/>
            <p:nvPr/>
          </p:nvSpPr>
          <p:spPr>
            <a:xfrm>
              <a:off x="5469889" y="4361179"/>
              <a:ext cx="1134110" cy="4013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5469890" y="4361180"/>
              <a:ext cx="1076960" cy="349250"/>
            </a:xfrm>
            <a:custGeom>
              <a:avLst/>
              <a:gdLst/>
              <a:ahLst/>
              <a:cxnLst/>
              <a:rect l="l" t="t" r="r" b="b"/>
              <a:pathLst>
                <a:path w="1076959" h="349250">
                  <a:moveTo>
                    <a:pt x="0" y="52069"/>
                  </a:moveTo>
                  <a:lnTo>
                    <a:pt x="0" y="349250"/>
                  </a:lnTo>
                </a:path>
                <a:path w="1076959" h="349250">
                  <a:moveTo>
                    <a:pt x="1076959" y="0"/>
                  </a:moveTo>
                  <a:lnTo>
                    <a:pt x="55879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469890" y="435990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09"/>
                  </a:moveTo>
                  <a:lnTo>
                    <a:pt x="0" y="63500"/>
                  </a:lnTo>
                  <a:lnTo>
                    <a:pt x="0" y="60959"/>
                  </a:lnTo>
                  <a:lnTo>
                    <a:pt x="0" y="57150"/>
                  </a:lnTo>
                  <a:lnTo>
                    <a:pt x="1270" y="53339"/>
                  </a:lnTo>
                  <a:lnTo>
                    <a:pt x="1270" y="49529"/>
                  </a:lnTo>
                  <a:lnTo>
                    <a:pt x="2539" y="46989"/>
                  </a:lnTo>
                  <a:lnTo>
                    <a:pt x="3810" y="43179"/>
                  </a:lnTo>
                  <a:lnTo>
                    <a:pt x="5080" y="40639"/>
                  </a:lnTo>
                  <a:lnTo>
                    <a:pt x="6350" y="36829"/>
                  </a:lnTo>
                  <a:lnTo>
                    <a:pt x="8889" y="34289"/>
                  </a:lnTo>
                  <a:lnTo>
                    <a:pt x="10160" y="30479"/>
                  </a:lnTo>
                  <a:lnTo>
                    <a:pt x="12700" y="27939"/>
                  </a:lnTo>
                  <a:lnTo>
                    <a:pt x="13970" y="25400"/>
                  </a:lnTo>
                  <a:lnTo>
                    <a:pt x="16510" y="22859"/>
                  </a:lnTo>
                  <a:lnTo>
                    <a:pt x="19050" y="20319"/>
                  </a:lnTo>
                  <a:lnTo>
                    <a:pt x="21589" y="17779"/>
                  </a:lnTo>
                  <a:lnTo>
                    <a:pt x="24130" y="15239"/>
                  </a:lnTo>
                  <a:lnTo>
                    <a:pt x="27939" y="13969"/>
                  </a:lnTo>
                  <a:lnTo>
                    <a:pt x="30480" y="11429"/>
                  </a:lnTo>
                  <a:lnTo>
                    <a:pt x="33020" y="8889"/>
                  </a:lnTo>
                  <a:lnTo>
                    <a:pt x="36830" y="7619"/>
                  </a:lnTo>
                  <a:lnTo>
                    <a:pt x="39370" y="6350"/>
                  </a:lnTo>
                  <a:lnTo>
                    <a:pt x="41910" y="5079"/>
                  </a:lnTo>
                  <a:lnTo>
                    <a:pt x="45720" y="3809"/>
                  </a:lnTo>
                  <a:lnTo>
                    <a:pt x="49530" y="2539"/>
                  </a:lnTo>
                  <a:lnTo>
                    <a:pt x="52070" y="1269"/>
                  </a:lnTo>
                  <a:lnTo>
                    <a:pt x="55880" y="1269"/>
                  </a:lnTo>
                  <a:lnTo>
                    <a:pt x="59689" y="1269"/>
                  </a:lnTo>
                  <a:lnTo>
                    <a:pt x="63500" y="0"/>
                  </a:lnTo>
                  <a:lnTo>
                    <a:pt x="66039" y="0"/>
                  </a:lnTo>
                  <a:lnTo>
                    <a:pt x="1066800" y="0"/>
                  </a:lnTo>
                  <a:lnTo>
                    <a:pt x="1070610" y="0"/>
                  </a:lnTo>
                  <a:lnTo>
                    <a:pt x="1073150" y="1269"/>
                  </a:lnTo>
                  <a:lnTo>
                    <a:pt x="1076960" y="1269"/>
                  </a:lnTo>
                  <a:lnTo>
                    <a:pt x="1080769" y="1269"/>
                  </a:lnTo>
                  <a:lnTo>
                    <a:pt x="1083310" y="2539"/>
                  </a:lnTo>
                  <a:lnTo>
                    <a:pt x="1087119" y="3809"/>
                  </a:lnTo>
                  <a:lnTo>
                    <a:pt x="1090930" y="5079"/>
                  </a:lnTo>
                  <a:lnTo>
                    <a:pt x="1093469" y="6350"/>
                  </a:lnTo>
                  <a:lnTo>
                    <a:pt x="1097280" y="7619"/>
                  </a:lnTo>
                  <a:lnTo>
                    <a:pt x="1099819" y="8889"/>
                  </a:lnTo>
                  <a:lnTo>
                    <a:pt x="1102360" y="11429"/>
                  </a:lnTo>
                  <a:lnTo>
                    <a:pt x="1106169" y="13969"/>
                  </a:lnTo>
                  <a:lnTo>
                    <a:pt x="1108710" y="15239"/>
                  </a:lnTo>
                  <a:lnTo>
                    <a:pt x="1111250" y="17779"/>
                  </a:lnTo>
                  <a:lnTo>
                    <a:pt x="1113789" y="20319"/>
                  </a:lnTo>
                  <a:lnTo>
                    <a:pt x="1116330" y="22859"/>
                  </a:lnTo>
                  <a:lnTo>
                    <a:pt x="1118869" y="25400"/>
                  </a:lnTo>
                  <a:lnTo>
                    <a:pt x="1120139" y="27939"/>
                  </a:lnTo>
                  <a:lnTo>
                    <a:pt x="1122680" y="30479"/>
                  </a:lnTo>
                  <a:lnTo>
                    <a:pt x="1125219" y="34289"/>
                  </a:lnTo>
                  <a:lnTo>
                    <a:pt x="1126489" y="36829"/>
                  </a:lnTo>
                  <a:lnTo>
                    <a:pt x="1127760" y="40639"/>
                  </a:lnTo>
                  <a:lnTo>
                    <a:pt x="1129030" y="43179"/>
                  </a:lnTo>
                  <a:lnTo>
                    <a:pt x="1130300" y="46989"/>
                  </a:lnTo>
                  <a:lnTo>
                    <a:pt x="1131569" y="49529"/>
                  </a:lnTo>
                  <a:lnTo>
                    <a:pt x="1131569" y="53339"/>
                  </a:lnTo>
                  <a:lnTo>
                    <a:pt x="1132839" y="57150"/>
                  </a:lnTo>
                  <a:lnTo>
                    <a:pt x="1132839" y="60959"/>
                  </a:lnTo>
                  <a:lnTo>
                    <a:pt x="1134110" y="63500"/>
                  </a:lnTo>
                  <a:lnTo>
                    <a:pt x="1134110" y="335279"/>
                  </a:lnTo>
                  <a:lnTo>
                    <a:pt x="1134110" y="342900"/>
                  </a:lnTo>
                  <a:lnTo>
                    <a:pt x="1132839" y="345439"/>
                  </a:lnTo>
                  <a:lnTo>
                    <a:pt x="1132839" y="349250"/>
                  </a:lnTo>
                  <a:lnTo>
                    <a:pt x="1131569" y="353059"/>
                  </a:lnTo>
                  <a:lnTo>
                    <a:pt x="1130300" y="355600"/>
                  </a:lnTo>
                  <a:lnTo>
                    <a:pt x="1129030" y="359409"/>
                  </a:lnTo>
                  <a:lnTo>
                    <a:pt x="1127760" y="363219"/>
                  </a:lnTo>
                  <a:lnTo>
                    <a:pt x="1126489" y="365759"/>
                  </a:lnTo>
                  <a:lnTo>
                    <a:pt x="1125219" y="369569"/>
                  </a:lnTo>
                  <a:lnTo>
                    <a:pt x="1122680" y="372109"/>
                  </a:lnTo>
                  <a:lnTo>
                    <a:pt x="1121410" y="374650"/>
                  </a:lnTo>
                  <a:lnTo>
                    <a:pt x="1118869" y="377189"/>
                  </a:lnTo>
                  <a:lnTo>
                    <a:pt x="1116330" y="379729"/>
                  </a:lnTo>
                  <a:lnTo>
                    <a:pt x="1115060" y="383539"/>
                  </a:lnTo>
                  <a:lnTo>
                    <a:pt x="1111250" y="384809"/>
                  </a:lnTo>
                  <a:lnTo>
                    <a:pt x="1108710" y="387350"/>
                  </a:lnTo>
                  <a:lnTo>
                    <a:pt x="1106169" y="389889"/>
                  </a:lnTo>
                  <a:lnTo>
                    <a:pt x="1103630" y="391159"/>
                  </a:lnTo>
                  <a:lnTo>
                    <a:pt x="1101089" y="393700"/>
                  </a:lnTo>
                  <a:lnTo>
                    <a:pt x="1097280" y="394969"/>
                  </a:lnTo>
                  <a:lnTo>
                    <a:pt x="1094739" y="396239"/>
                  </a:lnTo>
                  <a:lnTo>
                    <a:pt x="1090930" y="398779"/>
                  </a:lnTo>
                  <a:lnTo>
                    <a:pt x="1087119" y="398779"/>
                  </a:lnTo>
                  <a:lnTo>
                    <a:pt x="1084580" y="400050"/>
                  </a:lnTo>
                  <a:lnTo>
                    <a:pt x="1080769" y="401319"/>
                  </a:lnTo>
                  <a:lnTo>
                    <a:pt x="1076960" y="401319"/>
                  </a:lnTo>
                  <a:lnTo>
                    <a:pt x="1074419" y="402589"/>
                  </a:lnTo>
                  <a:lnTo>
                    <a:pt x="55880" y="402589"/>
                  </a:lnTo>
                  <a:lnTo>
                    <a:pt x="52070" y="401319"/>
                  </a:lnTo>
                  <a:lnTo>
                    <a:pt x="49530" y="401319"/>
                  </a:lnTo>
                  <a:lnTo>
                    <a:pt x="45720" y="400050"/>
                  </a:lnTo>
                  <a:lnTo>
                    <a:pt x="41910" y="398779"/>
                  </a:lnTo>
                  <a:lnTo>
                    <a:pt x="39370" y="397509"/>
                  </a:lnTo>
                  <a:lnTo>
                    <a:pt x="36830" y="396239"/>
                  </a:lnTo>
                  <a:lnTo>
                    <a:pt x="33020" y="393700"/>
                  </a:lnTo>
                  <a:lnTo>
                    <a:pt x="30480" y="392429"/>
                  </a:lnTo>
                  <a:lnTo>
                    <a:pt x="27939" y="389889"/>
                  </a:lnTo>
                  <a:lnTo>
                    <a:pt x="24130" y="388619"/>
                  </a:lnTo>
                  <a:lnTo>
                    <a:pt x="21589" y="386079"/>
                  </a:lnTo>
                  <a:lnTo>
                    <a:pt x="19050" y="383539"/>
                  </a:lnTo>
                  <a:lnTo>
                    <a:pt x="16510" y="381000"/>
                  </a:lnTo>
                  <a:lnTo>
                    <a:pt x="13970" y="378459"/>
                  </a:lnTo>
                  <a:lnTo>
                    <a:pt x="12700" y="374650"/>
                  </a:lnTo>
                  <a:lnTo>
                    <a:pt x="10160" y="372109"/>
                  </a:lnTo>
                  <a:lnTo>
                    <a:pt x="8889" y="369569"/>
                  </a:lnTo>
                  <a:lnTo>
                    <a:pt x="6350" y="365759"/>
                  </a:lnTo>
                  <a:lnTo>
                    <a:pt x="5080" y="363219"/>
                  </a:lnTo>
                  <a:lnTo>
                    <a:pt x="3810" y="360679"/>
                  </a:lnTo>
                  <a:lnTo>
                    <a:pt x="2539" y="356869"/>
                  </a:lnTo>
                  <a:lnTo>
                    <a:pt x="1270" y="353059"/>
                  </a:lnTo>
                  <a:lnTo>
                    <a:pt x="1270" y="350519"/>
                  </a:lnTo>
                  <a:lnTo>
                    <a:pt x="0" y="346709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6550"/>
                  </a:lnTo>
                  <a:lnTo>
                    <a:pt x="0" y="67309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89"/>
                  </a:moveTo>
                  <a:lnTo>
                    <a:pt x="1134110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5469889" y="4338320"/>
              <a:ext cx="1134110" cy="4013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5469890" y="4390389"/>
              <a:ext cx="1076960" cy="349250"/>
            </a:xfrm>
            <a:custGeom>
              <a:avLst/>
              <a:gdLst/>
              <a:ahLst/>
              <a:cxnLst/>
              <a:rect l="l" t="t" r="r" b="b"/>
              <a:pathLst>
                <a:path w="1076959" h="349250">
                  <a:moveTo>
                    <a:pt x="55879" y="349250"/>
                  </a:moveTo>
                  <a:lnTo>
                    <a:pt x="1076959" y="349250"/>
                  </a:lnTo>
                </a:path>
                <a:path w="1076959" h="349250">
                  <a:moveTo>
                    <a:pt x="0" y="0"/>
                  </a:moveTo>
                  <a:lnTo>
                    <a:pt x="0" y="29591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5469890" y="4337050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10"/>
                  </a:moveTo>
                  <a:lnTo>
                    <a:pt x="0" y="63500"/>
                  </a:lnTo>
                  <a:lnTo>
                    <a:pt x="0" y="60960"/>
                  </a:lnTo>
                  <a:lnTo>
                    <a:pt x="0" y="57150"/>
                  </a:lnTo>
                  <a:lnTo>
                    <a:pt x="1270" y="53339"/>
                  </a:lnTo>
                  <a:lnTo>
                    <a:pt x="1270" y="49530"/>
                  </a:lnTo>
                  <a:lnTo>
                    <a:pt x="2539" y="46989"/>
                  </a:lnTo>
                  <a:lnTo>
                    <a:pt x="3810" y="43180"/>
                  </a:lnTo>
                  <a:lnTo>
                    <a:pt x="5080" y="39369"/>
                  </a:lnTo>
                  <a:lnTo>
                    <a:pt x="6350" y="36830"/>
                  </a:lnTo>
                  <a:lnTo>
                    <a:pt x="8889" y="34289"/>
                  </a:lnTo>
                  <a:lnTo>
                    <a:pt x="10160" y="30480"/>
                  </a:lnTo>
                  <a:lnTo>
                    <a:pt x="12700" y="27939"/>
                  </a:lnTo>
                  <a:lnTo>
                    <a:pt x="13970" y="25400"/>
                  </a:lnTo>
                  <a:lnTo>
                    <a:pt x="16510" y="22860"/>
                  </a:lnTo>
                  <a:lnTo>
                    <a:pt x="19050" y="19050"/>
                  </a:lnTo>
                  <a:lnTo>
                    <a:pt x="21589" y="17780"/>
                  </a:lnTo>
                  <a:lnTo>
                    <a:pt x="24130" y="15239"/>
                  </a:lnTo>
                  <a:lnTo>
                    <a:pt x="27939" y="12700"/>
                  </a:lnTo>
                  <a:lnTo>
                    <a:pt x="30480" y="11430"/>
                  </a:lnTo>
                  <a:lnTo>
                    <a:pt x="33020" y="8889"/>
                  </a:lnTo>
                  <a:lnTo>
                    <a:pt x="36830" y="7619"/>
                  </a:lnTo>
                  <a:lnTo>
                    <a:pt x="39370" y="6350"/>
                  </a:lnTo>
                  <a:lnTo>
                    <a:pt x="41910" y="5080"/>
                  </a:lnTo>
                  <a:lnTo>
                    <a:pt x="45720" y="3810"/>
                  </a:lnTo>
                  <a:lnTo>
                    <a:pt x="49530" y="2539"/>
                  </a:lnTo>
                  <a:lnTo>
                    <a:pt x="52070" y="1269"/>
                  </a:lnTo>
                  <a:lnTo>
                    <a:pt x="55880" y="1269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66039" y="0"/>
                  </a:lnTo>
                  <a:lnTo>
                    <a:pt x="1066800" y="0"/>
                  </a:lnTo>
                  <a:lnTo>
                    <a:pt x="1070610" y="0"/>
                  </a:lnTo>
                  <a:lnTo>
                    <a:pt x="1073150" y="0"/>
                  </a:lnTo>
                  <a:lnTo>
                    <a:pt x="1076960" y="1269"/>
                  </a:lnTo>
                  <a:lnTo>
                    <a:pt x="1080769" y="1269"/>
                  </a:lnTo>
                  <a:lnTo>
                    <a:pt x="1083310" y="2539"/>
                  </a:lnTo>
                  <a:lnTo>
                    <a:pt x="1087119" y="3810"/>
                  </a:lnTo>
                  <a:lnTo>
                    <a:pt x="1090930" y="5080"/>
                  </a:lnTo>
                  <a:lnTo>
                    <a:pt x="1093469" y="6350"/>
                  </a:lnTo>
                  <a:lnTo>
                    <a:pt x="1097280" y="7619"/>
                  </a:lnTo>
                  <a:lnTo>
                    <a:pt x="1099819" y="8889"/>
                  </a:lnTo>
                  <a:lnTo>
                    <a:pt x="1102360" y="11430"/>
                  </a:lnTo>
                  <a:lnTo>
                    <a:pt x="1106169" y="12700"/>
                  </a:lnTo>
                  <a:lnTo>
                    <a:pt x="1108710" y="15239"/>
                  </a:lnTo>
                  <a:lnTo>
                    <a:pt x="1111250" y="17780"/>
                  </a:lnTo>
                  <a:lnTo>
                    <a:pt x="1113789" y="19050"/>
                  </a:lnTo>
                  <a:lnTo>
                    <a:pt x="1116330" y="22860"/>
                  </a:lnTo>
                  <a:lnTo>
                    <a:pt x="1118869" y="25400"/>
                  </a:lnTo>
                  <a:lnTo>
                    <a:pt x="1120139" y="27939"/>
                  </a:lnTo>
                  <a:lnTo>
                    <a:pt x="1122680" y="30480"/>
                  </a:lnTo>
                  <a:lnTo>
                    <a:pt x="1125219" y="34289"/>
                  </a:lnTo>
                  <a:lnTo>
                    <a:pt x="1126489" y="36830"/>
                  </a:lnTo>
                  <a:lnTo>
                    <a:pt x="1127760" y="39369"/>
                  </a:lnTo>
                  <a:lnTo>
                    <a:pt x="1129030" y="43180"/>
                  </a:lnTo>
                  <a:lnTo>
                    <a:pt x="1130300" y="46989"/>
                  </a:lnTo>
                  <a:lnTo>
                    <a:pt x="1131569" y="49530"/>
                  </a:lnTo>
                  <a:lnTo>
                    <a:pt x="1131569" y="53339"/>
                  </a:lnTo>
                  <a:lnTo>
                    <a:pt x="1132839" y="57150"/>
                  </a:lnTo>
                  <a:lnTo>
                    <a:pt x="1132839" y="60960"/>
                  </a:lnTo>
                  <a:lnTo>
                    <a:pt x="1134110" y="63500"/>
                  </a:lnTo>
                  <a:lnTo>
                    <a:pt x="1134110" y="335280"/>
                  </a:lnTo>
                  <a:lnTo>
                    <a:pt x="1134110" y="341630"/>
                  </a:lnTo>
                  <a:lnTo>
                    <a:pt x="1132839" y="345439"/>
                  </a:lnTo>
                  <a:lnTo>
                    <a:pt x="1132839" y="349250"/>
                  </a:lnTo>
                  <a:lnTo>
                    <a:pt x="1131569" y="353060"/>
                  </a:lnTo>
                  <a:lnTo>
                    <a:pt x="1130300" y="355600"/>
                  </a:lnTo>
                  <a:lnTo>
                    <a:pt x="1129030" y="359410"/>
                  </a:lnTo>
                  <a:lnTo>
                    <a:pt x="1127760" y="363219"/>
                  </a:lnTo>
                  <a:lnTo>
                    <a:pt x="1126489" y="365760"/>
                  </a:lnTo>
                  <a:lnTo>
                    <a:pt x="1125219" y="368300"/>
                  </a:lnTo>
                  <a:lnTo>
                    <a:pt x="1122680" y="372110"/>
                  </a:lnTo>
                  <a:lnTo>
                    <a:pt x="1121410" y="374650"/>
                  </a:lnTo>
                  <a:lnTo>
                    <a:pt x="1118869" y="377189"/>
                  </a:lnTo>
                  <a:lnTo>
                    <a:pt x="1116330" y="379730"/>
                  </a:lnTo>
                  <a:lnTo>
                    <a:pt x="1115060" y="383539"/>
                  </a:lnTo>
                  <a:lnTo>
                    <a:pt x="1111250" y="384810"/>
                  </a:lnTo>
                  <a:lnTo>
                    <a:pt x="1108710" y="387350"/>
                  </a:lnTo>
                  <a:lnTo>
                    <a:pt x="1106169" y="389889"/>
                  </a:lnTo>
                  <a:lnTo>
                    <a:pt x="1103630" y="391160"/>
                  </a:lnTo>
                  <a:lnTo>
                    <a:pt x="1101089" y="393700"/>
                  </a:lnTo>
                  <a:lnTo>
                    <a:pt x="1097280" y="394969"/>
                  </a:lnTo>
                  <a:lnTo>
                    <a:pt x="1094739" y="396239"/>
                  </a:lnTo>
                  <a:lnTo>
                    <a:pt x="1090930" y="397510"/>
                  </a:lnTo>
                  <a:lnTo>
                    <a:pt x="1087119" y="398780"/>
                  </a:lnTo>
                  <a:lnTo>
                    <a:pt x="1084580" y="400050"/>
                  </a:lnTo>
                  <a:lnTo>
                    <a:pt x="1080769" y="401319"/>
                  </a:lnTo>
                  <a:lnTo>
                    <a:pt x="1076960" y="401319"/>
                  </a:lnTo>
                  <a:lnTo>
                    <a:pt x="1074419" y="402589"/>
                  </a:lnTo>
                  <a:lnTo>
                    <a:pt x="55880" y="402589"/>
                  </a:lnTo>
                  <a:lnTo>
                    <a:pt x="52070" y="401319"/>
                  </a:lnTo>
                  <a:lnTo>
                    <a:pt x="49530" y="400050"/>
                  </a:lnTo>
                  <a:lnTo>
                    <a:pt x="45720" y="400050"/>
                  </a:lnTo>
                  <a:lnTo>
                    <a:pt x="41910" y="398780"/>
                  </a:lnTo>
                  <a:lnTo>
                    <a:pt x="39370" y="397510"/>
                  </a:lnTo>
                  <a:lnTo>
                    <a:pt x="36830" y="394969"/>
                  </a:lnTo>
                  <a:lnTo>
                    <a:pt x="33020" y="393700"/>
                  </a:lnTo>
                  <a:lnTo>
                    <a:pt x="30480" y="392430"/>
                  </a:lnTo>
                  <a:lnTo>
                    <a:pt x="27939" y="389889"/>
                  </a:lnTo>
                  <a:lnTo>
                    <a:pt x="24130" y="387350"/>
                  </a:lnTo>
                  <a:lnTo>
                    <a:pt x="21589" y="384810"/>
                  </a:lnTo>
                  <a:lnTo>
                    <a:pt x="19050" y="383539"/>
                  </a:lnTo>
                  <a:lnTo>
                    <a:pt x="16510" y="381000"/>
                  </a:lnTo>
                  <a:lnTo>
                    <a:pt x="13970" y="378460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69"/>
                  </a:lnTo>
                  <a:lnTo>
                    <a:pt x="6350" y="365760"/>
                  </a:lnTo>
                  <a:lnTo>
                    <a:pt x="5080" y="363219"/>
                  </a:lnTo>
                  <a:lnTo>
                    <a:pt x="3810" y="359410"/>
                  </a:lnTo>
                  <a:lnTo>
                    <a:pt x="2539" y="356869"/>
                  </a:lnTo>
                  <a:lnTo>
                    <a:pt x="1270" y="353060"/>
                  </a:lnTo>
                  <a:lnTo>
                    <a:pt x="1270" y="349250"/>
                  </a:lnTo>
                  <a:lnTo>
                    <a:pt x="0" y="346710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89"/>
                  </a:moveTo>
                  <a:lnTo>
                    <a:pt x="1134110" y="402589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/>
          <p:cNvSpPr txBox="1"/>
          <p:nvPr/>
        </p:nvSpPr>
        <p:spPr>
          <a:xfrm>
            <a:off x="5772150" y="4419600"/>
            <a:ext cx="527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Nội</a:t>
            </a:r>
            <a:r>
              <a:rPr dirty="0" sz="14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bộ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47347" y="4837747"/>
            <a:ext cx="1144905" cy="434975"/>
            <a:chOff x="5447347" y="4837747"/>
            <a:chExt cx="1144905" cy="434975"/>
          </a:xfrm>
        </p:grpSpPr>
        <p:sp>
          <p:nvSpPr>
            <p:cNvPr id="100" name="object 100"/>
            <p:cNvSpPr/>
            <p:nvPr/>
          </p:nvSpPr>
          <p:spPr>
            <a:xfrm>
              <a:off x="5452110" y="4866639"/>
              <a:ext cx="1134110" cy="4013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6586219" y="4927599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w="0" h="279400">
                  <a:moveTo>
                    <a:pt x="0" y="2794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5452109" y="4865369"/>
              <a:ext cx="1135380" cy="402590"/>
            </a:xfrm>
            <a:custGeom>
              <a:avLst/>
              <a:gdLst/>
              <a:ahLst/>
              <a:cxnLst/>
              <a:rect l="l" t="t" r="r" b="b"/>
              <a:pathLst>
                <a:path w="1135379" h="402589">
                  <a:moveTo>
                    <a:pt x="0" y="67309"/>
                  </a:moveTo>
                  <a:lnTo>
                    <a:pt x="0" y="63499"/>
                  </a:lnTo>
                  <a:lnTo>
                    <a:pt x="1269" y="59689"/>
                  </a:lnTo>
                  <a:lnTo>
                    <a:pt x="1269" y="57149"/>
                  </a:lnTo>
                  <a:lnTo>
                    <a:pt x="1269" y="53339"/>
                  </a:lnTo>
                  <a:lnTo>
                    <a:pt x="2539" y="49529"/>
                  </a:lnTo>
                  <a:lnTo>
                    <a:pt x="3810" y="46989"/>
                  </a:lnTo>
                  <a:lnTo>
                    <a:pt x="5079" y="43179"/>
                  </a:lnTo>
                  <a:lnTo>
                    <a:pt x="6350" y="39369"/>
                  </a:lnTo>
                  <a:lnTo>
                    <a:pt x="7619" y="36829"/>
                  </a:lnTo>
                  <a:lnTo>
                    <a:pt x="8889" y="33019"/>
                  </a:lnTo>
                  <a:lnTo>
                    <a:pt x="11429" y="30479"/>
                  </a:lnTo>
                  <a:lnTo>
                    <a:pt x="13969" y="27939"/>
                  </a:lnTo>
                  <a:lnTo>
                    <a:pt x="15239" y="25399"/>
                  </a:lnTo>
                  <a:lnTo>
                    <a:pt x="17779" y="22859"/>
                  </a:lnTo>
                  <a:lnTo>
                    <a:pt x="20319" y="19049"/>
                  </a:lnTo>
                  <a:lnTo>
                    <a:pt x="22860" y="17779"/>
                  </a:lnTo>
                  <a:lnTo>
                    <a:pt x="25400" y="15239"/>
                  </a:lnTo>
                  <a:lnTo>
                    <a:pt x="27939" y="12699"/>
                  </a:lnTo>
                  <a:lnTo>
                    <a:pt x="30479" y="11429"/>
                  </a:lnTo>
                  <a:lnTo>
                    <a:pt x="34289" y="8889"/>
                  </a:lnTo>
                  <a:lnTo>
                    <a:pt x="36829" y="7619"/>
                  </a:lnTo>
                  <a:lnTo>
                    <a:pt x="40639" y="6349"/>
                  </a:lnTo>
                  <a:lnTo>
                    <a:pt x="43179" y="3809"/>
                  </a:lnTo>
                  <a:lnTo>
                    <a:pt x="46989" y="3809"/>
                  </a:lnTo>
                  <a:lnTo>
                    <a:pt x="49529" y="2539"/>
                  </a:lnTo>
                  <a:lnTo>
                    <a:pt x="53339" y="1269"/>
                  </a:lnTo>
                  <a:lnTo>
                    <a:pt x="57150" y="1269"/>
                  </a:lnTo>
                  <a:lnTo>
                    <a:pt x="60960" y="0"/>
                  </a:lnTo>
                  <a:lnTo>
                    <a:pt x="63500" y="0"/>
                  </a:lnTo>
                  <a:lnTo>
                    <a:pt x="1068069" y="0"/>
                  </a:lnTo>
                  <a:lnTo>
                    <a:pt x="1074419" y="0"/>
                  </a:lnTo>
                  <a:lnTo>
                    <a:pt x="1078230" y="1269"/>
                  </a:lnTo>
                  <a:lnTo>
                    <a:pt x="1082039" y="1269"/>
                  </a:lnTo>
                  <a:lnTo>
                    <a:pt x="1084580" y="2539"/>
                  </a:lnTo>
                  <a:lnTo>
                    <a:pt x="1088389" y="3809"/>
                  </a:lnTo>
                  <a:lnTo>
                    <a:pt x="1092199" y="3809"/>
                  </a:lnTo>
                  <a:lnTo>
                    <a:pt x="1094739" y="6349"/>
                  </a:lnTo>
                  <a:lnTo>
                    <a:pt x="1097280" y="7619"/>
                  </a:lnTo>
                  <a:lnTo>
                    <a:pt x="1101089" y="8889"/>
                  </a:lnTo>
                  <a:lnTo>
                    <a:pt x="1103630" y="11429"/>
                  </a:lnTo>
                  <a:lnTo>
                    <a:pt x="1106169" y="12699"/>
                  </a:lnTo>
                  <a:lnTo>
                    <a:pt x="1109980" y="15239"/>
                  </a:lnTo>
                  <a:lnTo>
                    <a:pt x="1112519" y="17779"/>
                  </a:lnTo>
                  <a:lnTo>
                    <a:pt x="1115060" y="19049"/>
                  </a:lnTo>
                  <a:lnTo>
                    <a:pt x="1117599" y="22859"/>
                  </a:lnTo>
                  <a:lnTo>
                    <a:pt x="1120139" y="25399"/>
                  </a:lnTo>
                  <a:lnTo>
                    <a:pt x="1121410" y="27939"/>
                  </a:lnTo>
                  <a:lnTo>
                    <a:pt x="1123949" y="30479"/>
                  </a:lnTo>
                  <a:lnTo>
                    <a:pt x="1125219" y="33019"/>
                  </a:lnTo>
                  <a:lnTo>
                    <a:pt x="1127760" y="36829"/>
                  </a:lnTo>
                  <a:lnTo>
                    <a:pt x="1129030" y="39369"/>
                  </a:lnTo>
                  <a:lnTo>
                    <a:pt x="1130299" y="43179"/>
                  </a:lnTo>
                  <a:lnTo>
                    <a:pt x="1131569" y="46989"/>
                  </a:lnTo>
                  <a:lnTo>
                    <a:pt x="1132839" y="49529"/>
                  </a:lnTo>
                  <a:lnTo>
                    <a:pt x="1132839" y="53339"/>
                  </a:lnTo>
                  <a:lnTo>
                    <a:pt x="1134110" y="57149"/>
                  </a:lnTo>
                  <a:lnTo>
                    <a:pt x="1134110" y="59689"/>
                  </a:lnTo>
                  <a:lnTo>
                    <a:pt x="1134110" y="63499"/>
                  </a:lnTo>
                  <a:lnTo>
                    <a:pt x="1134110" y="67309"/>
                  </a:lnTo>
                  <a:lnTo>
                    <a:pt x="1135380" y="335279"/>
                  </a:lnTo>
                  <a:lnTo>
                    <a:pt x="1135380" y="339089"/>
                  </a:lnTo>
                  <a:lnTo>
                    <a:pt x="1134110" y="341629"/>
                  </a:lnTo>
                  <a:lnTo>
                    <a:pt x="1134110" y="345439"/>
                  </a:lnTo>
                  <a:lnTo>
                    <a:pt x="1132839" y="349249"/>
                  </a:lnTo>
                  <a:lnTo>
                    <a:pt x="1132839" y="353059"/>
                  </a:lnTo>
                  <a:lnTo>
                    <a:pt x="1131569" y="355599"/>
                  </a:lnTo>
                  <a:lnTo>
                    <a:pt x="1130299" y="359409"/>
                  </a:lnTo>
                  <a:lnTo>
                    <a:pt x="1129030" y="361949"/>
                  </a:lnTo>
                  <a:lnTo>
                    <a:pt x="1127760" y="365759"/>
                  </a:lnTo>
                  <a:lnTo>
                    <a:pt x="1125219" y="368299"/>
                  </a:lnTo>
                  <a:lnTo>
                    <a:pt x="1123949" y="372109"/>
                  </a:lnTo>
                  <a:lnTo>
                    <a:pt x="1121410" y="374649"/>
                  </a:lnTo>
                  <a:lnTo>
                    <a:pt x="1120139" y="377189"/>
                  </a:lnTo>
                  <a:lnTo>
                    <a:pt x="1117599" y="379729"/>
                  </a:lnTo>
                  <a:lnTo>
                    <a:pt x="1115060" y="382269"/>
                  </a:lnTo>
                  <a:lnTo>
                    <a:pt x="1112519" y="384809"/>
                  </a:lnTo>
                  <a:lnTo>
                    <a:pt x="1109980" y="387349"/>
                  </a:lnTo>
                  <a:lnTo>
                    <a:pt x="1107439" y="388619"/>
                  </a:lnTo>
                  <a:lnTo>
                    <a:pt x="1103630" y="391159"/>
                  </a:lnTo>
                  <a:lnTo>
                    <a:pt x="1101089" y="393699"/>
                  </a:lnTo>
                  <a:lnTo>
                    <a:pt x="1098549" y="394969"/>
                  </a:lnTo>
                  <a:lnTo>
                    <a:pt x="1094739" y="396239"/>
                  </a:lnTo>
                  <a:lnTo>
                    <a:pt x="1092199" y="397509"/>
                  </a:lnTo>
                  <a:lnTo>
                    <a:pt x="1088389" y="398779"/>
                  </a:lnTo>
                  <a:lnTo>
                    <a:pt x="1084580" y="400049"/>
                  </a:lnTo>
                  <a:lnTo>
                    <a:pt x="1082039" y="401319"/>
                  </a:lnTo>
                  <a:lnTo>
                    <a:pt x="1078230" y="401319"/>
                  </a:lnTo>
                  <a:lnTo>
                    <a:pt x="1074419" y="401319"/>
                  </a:lnTo>
                  <a:lnTo>
                    <a:pt x="1071880" y="402589"/>
                  </a:lnTo>
                  <a:lnTo>
                    <a:pt x="1068069" y="40258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60960" y="402589"/>
                  </a:lnTo>
                  <a:lnTo>
                    <a:pt x="57150" y="401319"/>
                  </a:lnTo>
                  <a:lnTo>
                    <a:pt x="53339" y="401319"/>
                  </a:lnTo>
                  <a:lnTo>
                    <a:pt x="49529" y="400049"/>
                  </a:lnTo>
                  <a:lnTo>
                    <a:pt x="46989" y="398779"/>
                  </a:lnTo>
                  <a:lnTo>
                    <a:pt x="43179" y="398779"/>
                  </a:lnTo>
                  <a:lnTo>
                    <a:pt x="40639" y="396239"/>
                  </a:lnTo>
                  <a:lnTo>
                    <a:pt x="36829" y="394969"/>
                  </a:lnTo>
                  <a:lnTo>
                    <a:pt x="34289" y="393699"/>
                  </a:lnTo>
                  <a:lnTo>
                    <a:pt x="30479" y="391159"/>
                  </a:lnTo>
                  <a:lnTo>
                    <a:pt x="27939" y="389889"/>
                  </a:lnTo>
                  <a:lnTo>
                    <a:pt x="25400" y="387349"/>
                  </a:lnTo>
                  <a:lnTo>
                    <a:pt x="22860" y="384809"/>
                  </a:lnTo>
                  <a:lnTo>
                    <a:pt x="20319" y="383539"/>
                  </a:lnTo>
                  <a:lnTo>
                    <a:pt x="17779" y="379729"/>
                  </a:lnTo>
                  <a:lnTo>
                    <a:pt x="15239" y="377189"/>
                  </a:lnTo>
                  <a:lnTo>
                    <a:pt x="13969" y="374649"/>
                  </a:lnTo>
                  <a:lnTo>
                    <a:pt x="11429" y="372109"/>
                  </a:lnTo>
                  <a:lnTo>
                    <a:pt x="8889" y="369569"/>
                  </a:lnTo>
                  <a:lnTo>
                    <a:pt x="7619" y="365759"/>
                  </a:lnTo>
                  <a:lnTo>
                    <a:pt x="6350" y="363219"/>
                  </a:lnTo>
                  <a:lnTo>
                    <a:pt x="5079" y="359409"/>
                  </a:lnTo>
                  <a:lnTo>
                    <a:pt x="3810" y="355599"/>
                  </a:lnTo>
                  <a:lnTo>
                    <a:pt x="2539" y="353059"/>
                  </a:lnTo>
                  <a:lnTo>
                    <a:pt x="1269" y="349249"/>
                  </a:lnTo>
                  <a:lnTo>
                    <a:pt x="1269" y="345439"/>
                  </a:lnTo>
                  <a:lnTo>
                    <a:pt x="1269" y="342899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09"/>
                  </a:lnTo>
                  <a:close/>
                </a:path>
                <a:path w="1135379" h="402589">
                  <a:moveTo>
                    <a:pt x="0" y="0"/>
                  </a:moveTo>
                  <a:lnTo>
                    <a:pt x="0" y="0"/>
                  </a:lnTo>
                </a:path>
                <a:path w="1135379" h="402589">
                  <a:moveTo>
                    <a:pt x="1135380" y="402589"/>
                  </a:moveTo>
                  <a:lnTo>
                    <a:pt x="1135380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5452110" y="4842509"/>
              <a:ext cx="1134110" cy="40258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5515610" y="4842509"/>
              <a:ext cx="1070610" cy="342900"/>
            </a:xfrm>
            <a:custGeom>
              <a:avLst/>
              <a:gdLst/>
              <a:ahLst/>
              <a:cxnLst/>
              <a:rect l="l" t="t" r="r" b="b"/>
              <a:pathLst>
                <a:path w="1070609" h="342900">
                  <a:moveTo>
                    <a:pt x="1070609" y="342900"/>
                  </a:moveTo>
                  <a:lnTo>
                    <a:pt x="1070609" y="63499"/>
                  </a:lnTo>
                </a:path>
                <a:path w="1070609" h="342900">
                  <a:moveTo>
                    <a:pt x="10071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5452109" y="4842509"/>
              <a:ext cx="1135380" cy="402590"/>
            </a:xfrm>
            <a:custGeom>
              <a:avLst/>
              <a:gdLst/>
              <a:ahLst/>
              <a:cxnLst/>
              <a:rect l="l" t="t" r="r" b="b"/>
              <a:pathLst>
                <a:path w="1135379" h="402589">
                  <a:moveTo>
                    <a:pt x="0" y="67309"/>
                  </a:moveTo>
                  <a:lnTo>
                    <a:pt x="0" y="63500"/>
                  </a:lnTo>
                  <a:lnTo>
                    <a:pt x="1269" y="59689"/>
                  </a:lnTo>
                  <a:lnTo>
                    <a:pt x="1269" y="55879"/>
                  </a:lnTo>
                  <a:lnTo>
                    <a:pt x="1269" y="53339"/>
                  </a:lnTo>
                  <a:lnTo>
                    <a:pt x="2539" y="49529"/>
                  </a:lnTo>
                  <a:lnTo>
                    <a:pt x="3810" y="45719"/>
                  </a:lnTo>
                  <a:lnTo>
                    <a:pt x="5079" y="43179"/>
                  </a:lnTo>
                  <a:lnTo>
                    <a:pt x="6350" y="39369"/>
                  </a:lnTo>
                  <a:lnTo>
                    <a:pt x="7619" y="36829"/>
                  </a:lnTo>
                  <a:lnTo>
                    <a:pt x="8889" y="33019"/>
                  </a:lnTo>
                  <a:lnTo>
                    <a:pt x="11429" y="30479"/>
                  </a:lnTo>
                  <a:lnTo>
                    <a:pt x="13969" y="27939"/>
                  </a:lnTo>
                  <a:lnTo>
                    <a:pt x="15239" y="24129"/>
                  </a:lnTo>
                  <a:lnTo>
                    <a:pt x="17779" y="21589"/>
                  </a:lnTo>
                  <a:lnTo>
                    <a:pt x="20319" y="19050"/>
                  </a:lnTo>
                  <a:lnTo>
                    <a:pt x="22860" y="16509"/>
                  </a:lnTo>
                  <a:lnTo>
                    <a:pt x="25400" y="15239"/>
                  </a:lnTo>
                  <a:lnTo>
                    <a:pt x="27939" y="12700"/>
                  </a:lnTo>
                  <a:lnTo>
                    <a:pt x="30479" y="10159"/>
                  </a:lnTo>
                  <a:lnTo>
                    <a:pt x="34289" y="8889"/>
                  </a:lnTo>
                  <a:lnTo>
                    <a:pt x="36829" y="7619"/>
                  </a:lnTo>
                  <a:lnTo>
                    <a:pt x="40639" y="5079"/>
                  </a:lnTo>
                  <a:lnTo>
                    <a:pt x="43179" y="3809"/>
                  </a:lnTo>
                  <a:lnTo>
                    <a:pt x="46989" y="2539"/>
                  </a:lnTo>
                  <a:lnTo>
                    <a:pt x="49529" y="2539"/>
                  </a:lnTo>
                  <a:lnTo>
                    <a:pt x="53339" y="1269"/>
                  </a:lnTo>
                  <a:lnTo>
                    <a:pt x="57150" y="0"/>
                  </a:lnTo>
                  <a:lnTo>
                    <a:pt x="60960" y="0"/>
                  </a:lnTo>
                  <a:lnTo>
                    <a:pt x="63500" y="0"/>
                  </a:lnTo>
                  <a:lnTo>
                    <a:pt x="1068069" y="0"/>
                  </a:lnTo>
                  <a:lnTo>
                    <a:pt x="1078230" y="0"/>
                  </a:lnTo>
                  <a:lnTo>
                    <a:pt x="1082039" y="1269"/>
                  </a:lnTo>
                  <a:lnTo>
                    <a:pt x="1084580" y="2539"/>
                  </a:lnTo>
                  <a:lnTo>
                    <a:pt x="1088389" y="2539"/>
                  </a:lnTo>
                  <a:lnTo>
                    <a:pt x="1092199" y="3809"/>
                  </a:lnTo>
                  <a:lnTo>
                    <a:pt x="1094739" y="5079"/>
                  </a:lnTo>
                  <a:lnTo>
                    <a:pt x="1097280" y="7619"/>
                  </a:lnTo>
                  <a:lnTo>
                    <a:pt x="1101089" y="8889"/>
                  </a:lnTo>
                  <a:lnTo>
                    <a:pt x="1103630" y="10159"/>
                  </a:lnTo>
                  <a:lnTo>
                    <a:pt x="1106169" y="12700"/>
                  </a:lnTo>
                  <a:lnTo>
                    <a:pt x="1109980" y="15239"/>
                  </a:lnTo>
                  <a:lnTo>
                    <a:pt x="1112519" y="16509"/>
                  </a:lnTo>
                  <a:lnTo>
                    <a:pt x="1115060" y="19050"/>
                  </a:lnTo>
                  <a:lnTo>
                    <a:pt x="1117599" y="21589"/>
                  </a:lnTo>
                  <a:lnTo>
                    <a:pt x="1120139" y="24129"/>
                  </a:lnTo>
                  <a:lnTo>
                    <a:pt x="1121410" y="27939"/>
                  </a:lnTo>
                  <a:lnTo>
                    <a:pt x="1123949" y="30479"/>
                  </a:lnTo>
                  <a:lnTo>
                    <a:pt x="1125219" y="33019"/>
                  </a:lnTo>
                  <a:lnTo>
                    <a:pt x="1127760" y="36829"/>
                  </a:lnTo>
                  <a:lnTo>
                    <a:pt x="1129030" y="39369"/>
                  </a:lnTo>
                  <a:lnTo>
                    <a:pt x="1130299" y="43179"/>
                  </a:lnTo>
                  <a:lnTo>
                    <a:pt x="1131569" y="45719"/>
                  </a:lnTo>
                  <a:lnTo>
                    <a:pt x="1132839" y="49529"/>
                  </a:lnTo>
                  <a:lnTo>
                    <a:pt x="1132839" y="53339"/>
                  </a:lnTo>
                  <a:lnTo>
                    <a:pt x="1134110" y="55879"/>
                  </a:lnTo>
                  <a:lnTo>
                    <a:pt x="1134110" y="59689"/>
                  </a:lnTo>
                  <a:lnTo>
                    <a:pt x="1134110" y="63500"/>
                  </a:lnTo>
                  <a:lnTo>
                    <a:pt x="1134110" y="67309"/>
                  </a:lnTo>
                  <a:lnTo>
                    <a:pt x="1135380" y="335279"/>
                  </a:lnTo>
                  <a:lnTo>
                    <a:pt x="1135380" y="339089"/>
                  </a:lnTo>
                  <a:lnTo>
                    <a:pt x="1134110" y="341629"/>
                  </a:lnTo>
                  <a:lnTo>
                    <a:pt x="1134110" y="345439"/>
                  </a:lnTo>
                  <a:lnTo>
                    <a:pt x="1132839" y="349250"/>
                  </a:lnTo>
                  <a:lnTo>
                    <a:pt x="1132839" y="351789"/>
                  </a:lnTo>
                  <a:lnTo>
                    <a:pt x="1131569" y="355600"/>
                  </a:lnTo>
                  <a:lnTo>
                    <a:pt x="1130299" y="359409"/>
                  </a:lnTo>
                  <a:lnTo>
                    <a:pt x="1129030" y="361950"/>
                  </a:lnTo>
                  <a:lnTo>
                    <a:pt x="1127760" y="365759"/>
                  </a:lnTo>
                  <a:lnTo>
                    <a:pt x="1125219" y="368300"/>
                  </a:lnTo>
                  <a:lnTo>
                    <a:pt x="1123949" y="370839"/>
                  </a:lnTo>
                  <a:lnTo>
                    <a:pt x="1121410" y="374650"/>
                  </a:lnTo>
                  <a:lnTo>
                    <a:pt x="1120139" y="377189"/>
                  </a:lnTo>
                  <a:lnTo>
                    <a:pt x="1117599" y="379729"/>
                  </a:lnTo>
                  <a:lnTo>
                    <a:pt x="1115060" y="382269"/>
                  </a:lnTo>
                  <a:lnTo>
                    <a:pt x="1112519" y="384809"/>
                  </a:lnTo>
                  <a:lnTo>
                    <a:pt x="1109980" y="387350"/>
                  </a:lnTo>
                  <a:lnTo>
                    <a:pt x="1107439" y="388619"/>
                  </a:lnTo>
                  <a:lnTo>
                    <a:pt x="1103630" y="391159"/>
                  </a:lnTo>
                  <a:lnTo>
                    <a:pt x="1101089" y="392429"/>
                  </a:lnTo>
                  <a:lnTo>
                    <a:pt x="1098549" y="394969"/>
                  </a:lnTo>
                  <a:lnTo>
                    <a:pt x="1094739" y="396239"/>
                  </a:lnTo>
                  <a:lnTo>
                    <a:pt x="1092199" y="397509"/>
                  </a:lnTo>
                  <a:lnTo>
                    <a:pt x="1088389" y="398779"/>
                  </a:lnTo>
                  <a:lnTo>
                    <a:pt x="1084580" y="400049"/>
                  </a:lnTo>
                  <a:lnTo>
                    <a:pt x="1082039" y="400049"/>
                  </a:lnTo>
                  <a:lnTo>
                    <a:pt x="1078230" y="401319"/>
                  </a:lnTo>
                  <a:lnTo>
                    <a:pt x="1074419" y="401319"/>
                  </a:lnTo>
                  <a:lnTo>
                    <a:pt x="1071880" y="402589"/>
                  </a:lnTo>
                  <a:lnTo>
                    <a:pt x="1068069" y="40258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60960" y="402589"/>
                  </a:lnTo>
                  <a:lnTo>
                    <a:pt x="57150" y="401319"/>
                  </a:lnTo>
                  <a:lnTo>
                    <a:pt x="53339" y="401319"/>
                  </a:lnTo>
                  <a:lnTo>
                    <a:pt x="49529" y="400049"/>
                  </a:lnTo>
                  <a:lnTo>
                    <a:pt x="46989" y="398779"/>
                  </a:lnTo>
                  <a:lnTo>
                    <a:pt x="43179" y="397509"/>
                  </a:lnTo>
                  <a:lnTo>
                    <a:pt x="40639" y="396239"/>
                  </a:lnTo>
                  <a:lnTo>
                    <a:pt x="36829" y="394969"/>
                  </a:lnTo>
                  <a:lnTo>
                    <a:pt x="34289" y="393699"/>
                  </a:lnTo>
                  <a:lnTo>
                    <a:pt x="30479" y="391159"/>
                  </a:lnTo>
                  <a:lnTo>
                    <a:pt x="27939" y="389889"/>
                  </a:lnTo>
                  <a:lnTo>
                    <a:pt x="25400" y="387350"/>
                  </a:lnTo>
                  <a:lnTo>
                    <a:pt x="22860" y="384809"/>
                  </a:lnTo>
                  <a:lnTo>
                    <a:pt x="20319" y="382269"/>
                  </a:lnTo>
                  <a:lnTo>
                    <a:pt x="17779" y="379729"/>
                  </a:lnTo>
                  <a:lnTo>
                    <a:pt x="15239" y="377189"/>
                  </a:lnTo>
                  <a:lnTo>
                    <a:pt x="13969" y="374650"/>
                  </a:lnTo>
                  <a:lnTo>
                    <a:pt x="11429" y="372109"/>
                  </a:lnTo>
                  <a:lnTo>
                    <a:pt x="3810" y="355600"/>
                  </a:lnTo>
                  <a:lnTo>
                    <a:pt x="2539" y="353059"/>
                  </a:lnTo>
                  <a:lnTo>
                    <a:pt x="1269" y="349250"/>
                  </a:lnTo>
                  <a:lnTo>
                    <a:pt x="1269" y="345439"/>
                  </a:lnTo>
                  <a:lnTo>
                    <a:pt x="1269" y="341629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09"/>
                  </a:lnTo>
                  <a:close/>
                </a:path>
                <a:path w="1135379" h="402589">
                  <a:moveTo>
                    <a:pt x="0" y="0"/>
                  </a:moveTo>
                  <a:lnTo>
                    <a:pt x="0" y="0"/>
                  </a:lnTo>
                </a:path>
                <a:path w="1135379" h="402589">
                  <a:moveTo>
                    <a:pt x="1135380" y="402589"/>
                  </a:moveTo>
                  <a:lnTo>
                    <a:pt x="1135380" y="402589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6" name="object 106"/>
          <p:cNvGrpSpPr/>
          <p:nvPr/>
        </p:nvGrpSpPr>
        <p:grpSpPr>
          <a:xfrm>
            <a:off x="5472747" y="5612447"/>
            <a:ext cx="1143635" cy="434975"/>
            <a:chOff x="5472747" y="5612447"/>
            <a:chExt cx="1143635" cy="434975"/>
          </a:xfrm>
        </p:grpSpPr>
        <p:sp>
          <p:nvSpPr>
            <p:cNvPr id="107" name="object 107"/>
            <p:cNvSpPr/>
            <p:nvPr/>
          </p:nvSpPr>
          <p:spPr>
            <a:xfrm>
              <a:off x="5477510" y="5641339"/>
              <a:ext cx="1134110" cy="4013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6611619" y="5702299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w="0" h="279400">
                  <a:moveTo>
                    <a:pt x="0" y="2794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5477509" y="564006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09"/>
                  </a:moveTo>
                  <a:lnTo>
                    <a:pt x="0" y="63499"/>
                  </a:lnTo>
                  <a:lnTo>
                    <a:pt x="0" y="59689"/>
                  </a:lnTo>
                  <a:lnTo>
                    <a:pt x="1269" y="57149"/>
                  </a:lnTo>
                  <a:lnTo>
                    <a:pt x="1269" y="53339"/>
                  </a:lnTo>
                  <a:lnTo>
                    <a:pt x="2539" y="49529"/>
                  </a:lnTo>
                  <a:lnTo>
                    <a:pt x="3810" y="46989"/>
                  </a:lnTo>
                  <a:lnTo>
                    <a:pt x="5079" y="43179"/>
                  </a:lnTo>
                  <a:lnTo>
                    <a:pt x="6350" y="39369"/>
                  </a:lnTo>
                  <a:lnTo>
                    <a:pt x="7619" y="36829"/>
                  </a:lnTo>
                  <a:lnTo>
                    <a:pt x="8889" y="33019"/>
                  </a:lnTo>
                  <a:lnTo>
                    <a:pt x="11429" y="30479"/>
                  </a:lnTo>
                  <a:lnTo>
                    <a:pt x="12700" y="27939"/>
                  </a:lnTo>
                  <a:lnTo>
                    <a:pt x="15239" y="25399"/>
                  </a:lnTo>
                  <a:lnTo>
                    <a:pt x="17779" y="22859"/>
                  </a:lnTo>
                  <a:lnTo>
                    <a:pt x="20319" y="19049"/>
                  </a:lnTo>
                  <a:lnTo>
                    <a:pt x="22860" y="17779"/>
                  </a:lnTo>
                  <a:lnTo>
                    <a:pt x="25400" y="15239"/>
                  </a:lnTo>
                  <a:lnTo>
                    <a:pt x="27939" y="12699"/>
                  </a:lnTo>
                  <a:lnTo>
                    <a:pt x="30479" y="11429"/>
                  </a:lnTo>
                  <a:lnTo>
                    <a:pt x="34289" y="8889"/>
                  </a:lnTo>
                  <a:lnTo>
                    <a:pt x="36829" y="7619"/>
                  </a:lnTo>
                  <a:lnTo>
                    <a:pt x="39369" y="6349"/>
                  </a:lnTo>
                  <a:lnTo>
                    <a:pt x="43179" y="3809"/>
                  </a:lnTo>
                  <a:lnTo>
                    <a:pt x="46989" y="3809"/>
                  </a:lnTo>
                  <a:lnTo>
                    <a:pt x="49529" y="2539"/>
                  </a:lnTo>
                  <a:lnTo>
                    <a:pt x="53339" y="1269"/>
                  </a:lnTo>
                  <a:lnTo>
                    <a:pt x="57150" y="1269"/>
                  </a:lnTo>
                  <a:lnTo>
                    <a:pt x="60960" y="0"/>
                  </a:lnTo>
                  <a:lnTo>
                    <a:pt x="1066799" y="0"/>
                  </a:lnTo>
                  <a:lnTo>
                    <a:pt x="1074419" y="0"/>
                  </a:lnTo>
                  <a:lnTo>
                    <a:pt x="1078230" y="1269"/>
                  </a:lnTo>
                  <a:lnTo>
                    <a:pt x="1080769" y="1269"/>
                  </a:lnTo>
                  <a:lnTo>
                    <a:pt x="1084580" y="2539"/>
                  </a:lnTo>
                  <a:lnTo>
                    <a:pt x="1088389" y="3809"/>
                  </a:lnTo>
                  <a:lnTo>
                    <a:pt x="1090930" y="3809"/>
                  </a:lnTo>
                  <a:lnTo>
                    <a:pt x="1094739" y="6349"/>
                  </a:lnTo>
                  <a:lnTo>
                    <a:pt x="1097280" y="7619"/>
                  </a:lnTo>
                  <a:lnTo>
                    <a:pt x="1101089" y="8889"/>
                  </a:lnTo>
                  <a:lnTo>
                    <a:pt x="1103630" y="11429"/>
                  </a:lnTo>
                  <a:lnTo>
                    <a:pt x="1106169" y="12699"/>
                  </a:lnTo>
                  <a:lnTo>
                    <a:pt x="1109980" y="15239"/>
                  </a:lnTo>
                  <a:lnTo>
                    <a:pt x="1112519" y="17779"/>
                  </a:lnTo>
                  <a:lnTo>
                    <a:pt x="1115060" y="19049"/>
                  </a:lnTo>
                  <a:lnTo>
                    <a:pt x="1117599" y="22859"/>
                  </a:lnTo>
                  <a:lnTo>
                    <a:pt x="1118869" y="25399"/>
                  </a:lnTo>
                  <a:lnTo>
                    <a:pt x="1121410" y="27939"/>
                  </a:lnTo>
                  <a:lnTo>
                    <a:pt x="1123949" y="30479"/>
                  </a:lnTo>
                  <a:lnTo>
                    <a:pt x="1125219" y="33019"/>
                  </a:lnTo>
                  <a:lnTo>
                    <a:pt x="1126489" y="36829"/>
                  </a:lnTo>
                  <a:lnTo>
                    <a:pt x="1129030" y="39369"/>
                  </a:lnTo>
                  <a:lnTo>
                    <a:pt x="1130299" y="43179"/>
                  </a:lnTo>
                  <a:lnTo>
                    <a:pt x="1131569" y="46989"/>
                  </a:lnTo>
                  <a:lnTo>
                    <a:pt x="1131569" y="49529"/>
                  </a:lnTo>
                  <a:lnTo>
                    <a:pt x="1132839" y="53339"/>
                  </a:lnTo>
                  <a:lnTo>
                    <a:pt x="1134110" y="57149"/>
                  </a:lnTo>
                  <a:lnTo>
                    <a:pt x="1134110" y="59689"/>
                  </a:lnTo>
                  <a:lnTo>
                    <a:pt x="1134110" y="335279"/>
                  </a:lnTo>
                  <a:lnTo>
                    <a:pt x="1134110" y="345439"/>
                  </a:lnTo>
                  <a:lnTo>
                    <a:pt x="1132839" y="349249"/>
                  </a:lnTo>
                  <a:lnTo>
                    <a:pt x="1132839" y="353059"/>
                  </a:lnTo>
                  <a:lnTo>
                    <a:pt x="1131569" y="355599"/>
                  </a:lnTo>
                  <a:lnTo>
                    <a:pt x="1130299" y="359409"/>
                  </a:lnTo>
                  <a:lnTo>
                    <a:pt x="1129030" y="361949"/>
                  </a:lnTo>
                  <a:lnTo>
                    <a:pt x="1127760" y="365759"/>
                  </a:lnTo>
                  <a:lnTo>
                    <a:pt x="1125219" y="368299"/>
                  </a:lnTo>
                  <a:lnTo>
                    <a:pt x="1123949" y="372109"/>
                  </a:lnTo>
                  <a:lnTo>
                    <a:pt x="1121410" y="374649"/>
                  </a:lnTo>
                  <a:lnTo>
                    <a:pt x="1120139" y="377189"/>
                  </a:lnTo>
                  <a:lnTo>
                    <a:pt x="1117599" y="379729"/>
                  </a:lnTo>
                  <a:lnTo>
                    <a:pt x="1115060" y="382269"/>
                  </a:lnTo>
                  <a:lnTo>
                    <a:pt x="1112519" y="384809"/>
                  </a:lnTo>
                  <a:lnTo>
                    <a:pt x="1109980" y="387349"/>
                  </a:lnTo>
                  <a:lnTo>
                    <a:pt x="1107439" y="388619"/>
                  </a:lnTo>
                  <a:lnTo>
                    <a:pt x="1103630" y="391159"/>
                  </a:lnTo>
                  <a:lnTo>
                    <a:pt x="1101089" y="393699"/>
                  </a:lnTo>
                  <a:lnTo>
                    <a:pt x="1097280" y="394969"/>
                  </a:lnTo>
                  <a:lnTo>
                    <a:pt x="1094739" y="396239"/>
                  </a:lnTo>
                  <a:lnTo>
                    <a:pt x="1092199" y="397509"/>
                  </a:lnTo>
                  <a:lnTo>
                    <a:pt x="1088389" y="398779"/>
                  </a:lnTo>
                  <a:lnTo>
                    <a:pt x="1084580" y="400049"/>
                  </a:lnTo>
                  <a:lnTo>
                    <a:pt x="1082039" y="401319"/>
                  </a:lnTo>
                  <a:lnTo>
                    <a:pt x="1078230" y="401319"/>
                  </a:lnTo>
                  <a:lnTo>
                    <a:pt x="1074419" y="401319"/>
                  </a:lnTo>
                  <a:lnTo>
                    <a:pt x="1071880" y="402589"/>
                  </a:lnTo>
                  <a:lnTo>
                    <a:pt x="1068069" y="40258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60960" y="402589"/>
                  </a:lnTo>
                  <a:lnTo>
                    <a:pt x="57150" y="401319"/>
                  </a:lnTo>
                  <a:lnTo>
                    <a:pt x="53339" y="401319"/>
                  </a:lnTo>
                  <a:lnTo>
                    <a:pt x="49529" y="400049"/>
                  </a:lnTo>
                  <a:lnTo>
                    <a:pt x="46989" y="398779"/>
                  </a:lnTo>
                  <a:lnTo>
                    <a:pt x="43179" y="398779"/>
                  </a:lnTo>
                  <a:lnTo>
                    <a:pt x="39369" y="396239"/>
                  </a:lnTo>
                  <a:lnTo>
                    <a:pt x="36829" y="394969"/>
                  </a:lnTo>
                  <a:lnTo>
                    <a:pt x="34289" y="393699"/>
                  </a:lnTo>
                  <a:lnTo>
                    <a:pt x="30479" y="391159"/>
                  </a:lnTo>
                  <a:lnTo>
                    <a:pt x="27939" y="389889"/>
                  </a:lnTo>
                  <a:lnTo>
                    <a:pt x="25400" y="387349"/>
                  </a:lnTo>
                  <a:lnTo>
                    <a:pt x="22860" y="384809"/>
                  </a:lnTo>
                  <a:lnTo>
                    <a:pt x="20319" y="383539"/>
                  </a:lnTo>
                  <a:lnTo>
                    <a:pt x="17779" y="379729"/>
                  </a:lnTo>
                  <a:lnTo>
                    <a:pt x="15239" y="377189"/>
                  </a:lnTo>
                  <a:lnTo>
                    <a:pt x="12700" y="374649"/>
                  </a:lnTo>
                  <a:lnTo>
                    <a:pt x="11429" y="372109"/>
                  </a:lnTo>
                  <a:lnTo>
                    <a:pt x="8889" y="369569"/>
                  </a:lnTo>
                  <a:lnTo>
                    <a:pt x="7619" y="365759"/>
                  </a:lnTo>
                  <a:lnTo>
                    <a:pt x="6350" y="363219"/>
                  </a:lnTo>
                  <a:lnTo>
                    <a:pt x="5079" y="359409"/>
                  </a:lnTo>
                  <a:lnTo>
                    <a:pt x="3810" y="355599"/>
                  </a:lnTo>
                  <a:lnTo>
                    <a:pt x="2539" y="353059"/>
                  </a:lnTo>
                  <a:lnTo>
                    <a:pt x="1269" y="349249"/>
                  </a:lnTo>
                  <a:lnTo>
                    <a:pt x="1269" y="345439"/>
                  </a:lnTo>
                  <a:lnTo>
                    <a:pt x="0" y="342899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09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89"/>
                  </a:moveTo>
                  <a:lnTo>
                    <a:pt x="1134110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5477510" y="5617209"/>
              <a:ext cx="1134110" cy="4025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5533389" y="5617209"/>
              <a:ext cx="1078230" cy="402590"/>
            </a:xfrm>
            <a:custGeom>
              <a:avLst/>
              <a:gdLst/>
              <a:ahLst/>
              <a:cxnLst/>
              <a:rect l="l" t="t" r="r" b="b"/>
              <a:pathLst>
                <a:path w="1078229" h="402589">
                  <a:moveTo>
                    <a:pt x="0" y="402589"/>
                  </a:moveTo>
                  <a:lnTo>
                    <a:pt x="1019810" y="402589"/>
                  </a:lnTo>
                </a:path>
                <a:path w="1078229" h="402589">
                  <a:moveTo>
                    <a:pt x="1078229" y="342900"/>
                  </a:moveTo>
                  <a:lnTo>
                    <a:pt x="1078229" y="63499"/>
                  </a:lnTo>
                </a:path>
                <a:path w="1078229" h="402589">
                  <a:moveTo>
                    <a:pt x="1014730" y="0"/>
                  </a:moveTo>
                  <a:lnTo>
                    <a:pt x="762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5477509" y="561720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0" y="67309"/>
                  </a:moveTo>
                  <a:lnTo>
                    <a:pt x="0" y="63499"/>
                  </a:lnTo>
                  <a:lnTo>
                    <a:pt x="0" y="59689"/>
                  </a:lnTo>
                  <a:lnTo>
                    <a:pt x="1269" y="55879"/>
                  </a:lnTo>
                  <a:lnTo>
                    <a:pt x="1269" y="53339"/>
                  </a:lnTo>
                  <a:lnTo>
                    <a:pt x="2539" y="49529"/>
                  </a:lnTo>
                  <a:lnTo>
                    <a:pt x="3810" y="45719"/>
                  </a:lnTo>
                  <a:lnTo>
                    <a:pt x="5079" y="43179"/>
                  </a:lnTo>
                  <a:lnTo>
                    <a:pt x="6350" y="39369"/>
                  </a:lnTo>
                  <a:lnTo>
                    <a:pt x="7619" y="36829"/>
                  </a:lnTo>
                  <a:lnTo>
                    <a:pt x="8889" y="33019"/>
                  </a:lnTo>
                  <a:lnTo>
                    <a:pt x="11429" y="30479"/>
                  </a:lnTo>
                  <a:lnTo>
                    <a:pt x="12700" y="27939"/>
                  </a:lnTo>
                  <a:lnTo>
                    <a:pt x="15239" y="24129"/>
                  </a:lnTo>
                  <a:lnTo>
                    <a:pt x="17779" y="21589"/>
                  </a:lnTo>
                  <a:lnTo>
                    <a:pt x="20319" y="19049"/>
                  </a:lnTo>
                  <a:lnTo>
                    <a:pt x="22860" y="17779"/>
                  </a:lnTo>
                  <a:lnTo>
                    <a:pt x="25400" y="15239"/>
                  </a:lnTo>
                  <a:lnTo>
                    <a:pt x="27939" y="12699"/>
                  </a:lnTo>
                  <a:lnTo>
                    <a:pt x="30479" y="10159"/>
                  </a:lnTo>
                  <a:lnTo>
                    <a:pt x="34289" y="8889"/>
                  </a:lnTo>
                  <a:lnTo>
                    <a:pt x="36829" y="7619"/>
                  </a:lnTo>
                  <a:lnTo>
                    <a:pt x="39369" y="5079"/>
                  </a:lnTo>
                  <a:lnTo>
                    <a:pt x="43179" y="3809"/>
                  </a:lnTo>
                  <a:lnTo>
                    <a:pt x="46989" y="2539"/>
                  </a:lnTo>
                  <a:lnTo>
                    <a:pt x="49529" y="2539"/>
                  </a:lnTo>
                  <a:lnTo>
                    <a:pt x="53339" y="1269"/>
                  </a:lnTo>
                  <a:lnTo>
                    <a:pt x="57150" y="0"/>
                  </a:lnTo>
                  <a:lnTo>
                    <a:pt x="60960" y="0"/>
                  </a:lnTo>
                  <a:lnTo>
                    <a:pt x="63500" y="0"/>
                  </a:lnTo>
                  <a:lnTo>
                    <a:pt x="1066799" y="0"/>
                  </a:lnTo>
                  <a:lnTo>
                    <a:pt x="1078230" y="0"/>
                  </a:lnTo>
                  <a:lnTo>
                    <a:pt x="1080769" y="1269"/>
                  </a:lnTo>
                  <a:lnTo>
                    <a:pt x="1084580" y="2539"/>
                  </a:lnTo>
                  <a:lnTo>
                    <a:pt x="1088389" y="2539"/>
                  </a:lnTo>
                  <a:lnTo>
                    <a:pt x="1090930" y="3809"/>
                  </a:lnTo>
                  <a:lnTo>
                    <a:pt x="1094739" y="5079"/>
                  </a:lnTo>
                  <a:lnTo>
                    <a:pt x="1097280" y="7619"/>
                  </a:lnTo>
                  <a:lnTo>
                    <a:pt x="1101089" y="8889"/>
                  </a:lnTo>
                  <a:lnTo>
                    <a:pt x="1103630" y="10159"/>
                  </a:lnTo>
                  <a:lnTo>
                    <a:pt x="1106169" y="12699"/>
                  </a:lnTo>
                  <a:lnTo>
                    <a:pt x="1109980" y="15239"/>
                  </a:lnTo>
                  <a:lnTo>
                    <a:pt x="1112519" y="17779"/>
                  </a:lnTo>
                  <a:lnTo>
                    <a:pt x="1115060" y="19049"/>
                  </a:lnTo>
                  <a:lnTo>
                    <a:pt x="1117599" y="21589"/>
                  </a:lnTo>
                  <a:lnTo>
                    <a:pt x="1118869" y="24129"/>
                  </a:lnTo>
                  <a:lnTo>
                    <a:pt x="1121410" y="27939"/>
                  </a:lnTo>
                  <a:lnTo>
                    <a:pt x="1123949" y="30479"/>
                  </a:lnTo>
                  <a:lnTo>
                    <a:pt x="1125219" y="33019"/>
                  </a:lnTo>
                  <a:lnTo>
                    <a:pt x="1126489" y="36829"/>
                  </a:lnTo>
                  <a:lnTo>
                    <a:pt x="1129030" y="39369"/>
                  </a:lnTo>
                  <a:lnTo>
                    <a:pt x="1130299" y="43179"/>
                  </a:lnTo>
                  <a:lnTo>
                    <a:pt x="1131569" y="45719"/>
                  </a:lnTo>
                  <a:lnTo>
                    <a:pt x="1131569" y="49529"/>
                  </a:lnTo>
                  <a:lnTo>
                    <a:pt x="1132839" y="53339"/>
                  </a:lnTo>
                  <a:lnTo>
                    <a:pt x="1134110" y="55879"/>
                  </a:lnTo>
                  <a:lnTo>
                    <a:pt x="1134110" y="59689"/>
                  </a:lnTo>
                  <a:lnTo>
                    <a:pt x="1134110" y="63499"/>
                  </a:lnTo>
                  <a:lnTo>
                    <a:pt x="1134110" y="335279"/>
                  </a:lnTo>
                  <a:lnTo>
                    <a:pt x="1134110" y="345439"/>
                  </a:lnTo>
                  <a:lnTo>
                    <a:pt x="1132839" y="349249"/>
                  </a:lnTo>
                  <a:lnTo>
                    <a:pt x="1132839" y="351789"/>
                  </a:lnTo>
                  <a:lnTo>
                    <a:pt x="1131569" y="355599"/>
                  </a:lnTo>
                  <a:lnTo>
                    <a:pt x="1130299" y="359409"/>
                  </a:lnTo>
                  <a:lnTo>
                    <a:pt x="1129030" y="361949"/>
                  </a:lnTo>
                  <a:lnTo>
                    <a:pt x="1127760" y="365759"/>
                  </a:lnTo>
                  <a:lnTo>
                    <a:pt x="1125219" y="368299"/>
                  </a:lnTo>
                  <a:lnTo>
                    <a:pt x="1123949" y="370839"/>
                  </a:lnTo>
                  <a:lnTo>
                    <a:pt x="1121410" y="374649"/>
                  </a:lnTo>
                  <a:lnTo>
                    <a:pt x="1120139" y="377189"/>
                  </a:lnTo>
                  <a:lnTo>
                    <a:pt x="1117599" y="379729"/>
                  </a:lnTo>
                  <a:lnTo>
                    <a:pt x="1115060" y="382269"/>
                  </a:lnTo>
                  <a:lnTo>
                    <a:pt x="1112519" y="384809"/>
                  </a:lnTo>
                  <a:lnTo>
                    <a:pt x="1109980" y="387349"/>
                  </a:lnTo>
                  <a:lnTo>
                    <a:pt x="1107439" y="388619"/>
                  </a:lnTo>
                  <a:lnTo>
                    <a:pt x="1103630" y="391159"/>
                  </a:lnTo>
                  <a:lnTo>
                    <a:pt x="1101089" y="392429"/>
                  </a:lnTo>
                  <a:lnTo>
                    <a:pt x="1097280" y="394969"/>
                  </a:lnTo>
                  <a:lnTo>
                    <a:pt x="1094739" y="396239"/>
                  </a:lnTo>
                  <a:lnTo>
                    <a:pt x="1092199" y="397509"/>
                  </a:lnTo>
                  <a:lnTo>
                    <a:pt x="1088389" y="398779"/>
                  </a:lnTo>
                  <a:lnTo>
                    <a:pt x="1084580" y="400049"/>
                  </a:lnTo>
                  <a:lnTo>
                    <a:pt x="1082039" y="400049"/>
                  </a:lnTo>
                  <a:lnTo>
                    <a:pt x="1078230" y="401319"/>
                  </a:lnTo>
                  <a:lnTo>
                    <a:pt x="1074419" y="401319"/>
                  </a:lnTo>
                  <a:lnTo>
                    <a:pt x="1071880" y="402589"/>
                  </a:lnTo>
                  <a:lnTo>
                    <a:pt x="1068069" y="40258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60960" y="402589"/>
                  </a:lnTo>
                  <a:lnTo>
                    <a:pt x="57150" y="401319"/>
                  </a:lnTo>
                  <a:lnTo>
                    <a:pt x="53339" y="401319"/>
                  </a:lnTo>
                  <a:lnTo>
                    <a:pt x="49529" y="400049"/>
                  </a:lnTo>
                  <a:lnTo>
                    <a:pt x="46989" y="398779"/>
                  </a:lnTo>
                  <a:lnTo>
                    <a:pt x="43179" y="397509"/>
                  </a:lnTo>
                  <a:lnTo>
                    <a:pt x="39369" y="396239"/>
                  </a:lnTo>
                  <a:lnTo>
                    <a:pt x="36829" y="394969"/>
                  </a:lnTo>
                  <a:lnTo>
                    <a:pt x="34289" y="393699"/>
                  </a:lnTo>
                  <a:lnTo>
                    <a:pt x="30479" y="391159"/>
                  </a:lnTo>
                  <a:lnTo>
                    <a:pt x="27939" y="389889"/>
                  </a:lnTo>
                  <a:lnTo>
                    <a:pt x="25400" y="387349"/>
                  </a:lnTo>
                  <a:lnTo>
                    <a:pt x="22860" y="384809"/>
                  </a:lnTo>
                  <a:lnTo>
                    <a:pt x="20319" y="383539"/>
                  </a:lnTo>
                  <a:lnTo>
                    <a:pt x="17779" y="379729"/>
                  </a:lnTo>
                  <a:lnTo>
                    <a:pt x="15239" y="377189"/>
                  </a:lnTo>
                  <a:lnTo>
                    <a:pt x="12700" y="374649"/>
                  </a:lnTo>
                  <a:lnTo>
                    <a:pt x="11429" y="372109"/>
                  </a:lnTo>
                  <a:lnTo>
                    <a:pt x="8889" y="368299"/>
                  </a:lnTo>
                  <a:lnTo>
                    <a:pt x="7619" y="365759"/>
                  </a:lnTo>
                  <a:lnTo>
                    <a:pt x="6350" y="363219"/>
                  </a:lnTo>
                  <a:lnTo>
                    <a:pt x="5079" y="359409"/>
                  </a:lnTo>
                  <a:lnTo>
                    <a:pt x="3810" y="355599"/>
                  </a:lnTo>
                  <a:lnTo>
                    <a:pt x="2539" y="353059"/>
                  </a:lnTo>
                  <a:lnTo>
                    <a:pt x="1269" y="349249"/>
                  </a:lnTo>
                  <a:lnTo>
                    <a:pt x="1269" y="345439"/>
                  </a:lnTo>
                  <a:lnTo>
                    <a:pt x="0" y="341629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09"/>
                  </a:lnTo>
                  <a:close/>
                </a:path>
                <a:path w="1134109" h="402589">
                  <a:moveTo>
                    <a:pt x="0" y="0"/>
                  </a:moveTo>
                  <a:lnTo>
                    <a:pt x="0" y="0"/>
                  </a:lnTo>
                </a:path>
                <a:path w="1134109" h="402589">
                  <a:moveTo>
                    <a:pt x="1134110" y="402589"/>
                  </a:moveTo>
                  <a:lnTo>
                    <a:pt x="1134110" y="402589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/>
          <p:cNvSpPr txBox="1"/>
          <p:nvPr/>
        </p:nvSpPr>
        <p:spPr>
          <a:xfrm>
            <a:off x="5495290" y="4818379"/>
            <a:ext cx="1045210" cy="111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1675"/>
              </a:lnSpc>
              <a:spcBef>
                <a:spcPts val="100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Nhận</a:t>
            </a:r>
            <a:r>
              <a:rPr dirty="0" sz="1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cuộc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75"/>
              </a:lnSpc>
              <a:tabLst>
                <a:tab pos="395605" algn="l"/>
                <a:tab pos="1019175" algn="l"/>
              </a:tabLst>
            </a:pPr>
            <a:r>
              <a:rPr dirty="0" u="sng" sz="1400">
                <a:solidFill>
                  <a:srgbClr val="FFFF00"/>
                </a:solidFill>
                <a:uFill>
                  <a:solidFill>
                    <a:srgbClr val="45A9C3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1400" b="1">
                <a:solidFill>
                  <a:srgbClr val="FFFF00"/>
                </a:solidFill>
                <a:uFill>
                  <a:solidFill>
                    <a:srgbClr val="45A9C3"/>
                  </a:solidFill>
                </a:uFill>
                <a:latin typeface="Times New Roman"/>
                <a:cs typeface="Times New Roman"/>
              </a:rPr>
              <a:t>gọi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52705">
              <a:lnSpc>
                <a:spcPct val="100000"/>
              </a:lnSpc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Nội</a:t>
            </a:r>
            <a:r>
              <a:rPr dirty="0" sz="14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mạng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25769" y="6653530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 h="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3175">
            <a:solidFill>
              <a:srgbClr val="45A9C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5" name="object 115"/>
          <p:cNvGrpSpPr/>
          <p:nvPr/>
        </p:nvGrpSpPr>
        <p:grpSpPr>
          <a:xfrm>
            <a:off x="5465127" y="6223317"/>
            <a:ext cx="1143635" cy="434975"/>
            <a:chOff x="5465127" y="6223317"/>
            <a:chExt cx="1143635" cy="434975"/>
          </a:xfrm>
        </p:grpSpPr>
        <p:sp>
          <p:nvSpPr>
            <p:cNvPr id="116" name="object 116"/>
            <p:cNvSpPr/>
            <p:nvPr/>
          </p:nvSpPr>
          <p:spPr>
            <a:xfrm>
              <a:off x="5469889" y="6250939"/>
              <a:ext cx="1134110" cy="40258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5469890" y="6304279"/>
              <a:ext cx="0" cy="297180"/>
            </a:xfrm>
            <a:custGeom>
              <a:avLst/>
              <a:gdLst/>
              <a:ahLst/>
              <a:cxnLst/>
              <a:rect l="l" t="t" r="r" b="b"/>
              <a:pathLst>
                <a:path w="0" h="297179">
                  <a:moveTo>
                    <a:pt x="0" y="0"/>
                  </a:moveTo>
                  <a:lnTo>
                    <a:pt x="0" y="29718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5469890" y="625093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90">
                  <a:moveTo>
                    <a:pt x="0" y="67310"/>
                  </a:moveTo>
                  <a:lnTo>
                    <a:pt x="0" y="63500"/>
                  </a:lnTo>
                  <a:lnTo>
                    <a:pt x="0" y="59690"/>
                  </a:lnTo>
                  <a:lnTo>
                    <a:pt x="0" y="55880"/>
                  </a:lnTo>
                  <a:lnTo>
                    <a:pt x="1270" y="52070"/>
                  </a:lnTo>
                  <a:lnTo>
                    <a:pt x="1270" y="49530"/>
                  </a:lnTo>
                  <a:lnTo>
                    <a:pt x="2539" y="45720"/>
                  </a:lnTo>
                  <a:lnTo>
                    <a:pt x="3810" y="43180"/>
                  </a:lnTo>
                  <a:lnTo>
                    <a:pt x="5080" y="39370"/>
                  </a:lnTo>
                  <a:lnTo>
                    <a:pt x="6350" y="36830"/>
                  </a:lnTo>
                  <a:lnTo>
                    <a:pt x="8889" y="33020"/>
                  </a:lnTo>
                  <a:lnTo>
                    <a:pt x="10160" y="30480"/>
                  </a:lnTo>
                  <a:lnTo>
                    <a:pt x="12700" y="27940"/>
                  </a:lnTo>
                  <a:lnTo>
                    <a:pt x="13970" y="24130"/>
                  </a:lnTo>
                  <a:lnTo>
                    <a:pt x="16510" y="21590"/>
                  </a:lnTo>
                  <a:lnTo>
                    <a:pt x="19050" y="19050"/>
                  </a:lnTo>
                  <a:lnTo>
                    <a:pt x="21589" y="16510"/>
                  </a:lnTo>
                  <a:lnTo>
                    <a:pt x="24130" y="13970"/>
                  </a:lnTo>
                  <a:lnTo>
                    <a:pt x="27939" y="12700"/>
                  </a:lnTo>
                  <a:lnTo>
                    <a:pt x="30480" y="10160"/>
                  </a:lnTo>
                  <a:lnTo>
                    <a:pt x="33020" y="8890"/>
                  </a:lnTo>
                  <a:lnTo>
                    <a:pt x="36830" y="6350"/>
                  </a:lnTo>
                  <a:lnTo>
                    <a:pt x="39370" y="5080"/>
                  </a:lnTo>
                  <a:lnTo>
                    <a:pt x="41910" y="3810"/>
                  </a:lnTo>
                  <a:lnTo>
                    <a:pt x="45720" y="2540"/>
                  </a:lnTo>
                  <a:lnTo>
                    <a:pt x="49530" y="1270"/>
                  </a:lnTo>
                  <a:lnTo>
                    <a:pt x="52070" y="1270"/>
                  </a:lnTo>
                  <a:lnTo>
                    <a:pt x="55880" y="0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1066800" y="0"/>
                  </a:lnTo>
                  <a:lnTo>
                    <a:pt x="1076960" y="0"/>
                  </a:lnTo>
                  <a:lnTo>
                    <a:pt x="1080769" y="1270"/>
                  </a:lnTo>
                  <a:lnTo>
                    <a:pt x="1083310" y="1270"/>
                  </a:lnTo>
                  <a:lnTo>
                    <a:pt x="1087119" y="2540"/>
                  </a:lnTo>
                  <a:lnTo>
                    <a:pt x="1090930" y="3810"/>
                  </a:lnTo>
                  <a:lnTo>
                    <a:pt x="1093469" y="5080"/>
                  </a:lnTo>
                  <a:lnTo>
                    <a:pt x="1097280" y="6350"/>
                  </a:lnTo>
                  <a:lnTo>
                    <a:pt x="1099819" y="8890"/>
                  </a:lnTo>
                  <a:lnTo>
                    <a:pt x="1102360" y="10160"/>
                  </a:lnTo>
                  <a:lnTo>
                    <a:pt x="1106169" y="12700"/>
                  </a:lnTo>
                  <a:lnTo>
                    <a:pt x="1108710" y="13970"/>
                  </a:lnTo>
                  <a:lnTo>
                    <a:pt x="1111250" y="16510"/>
                  </a:lnTo>
                  <a:lnTo>
                    <a:pt x="1113789" y="19050"/>
                  </a:lnTo>
                  <a:lnTo>
                    <a:pt x="1116330" y="21590"/>
                  </a:lnTo>
                  <a:lnTo>
                    <a:pt x="1118869" y="24130"/>
                  </a:lnTo>
                  <a:lnTo>
                    <a:pt x="1120139" y="27940"/>
                  </a:lnTo>
                  <a:lnTo>
                    <a:pt x="1122680" y="30480"/>
                  </a:lnTo>
                  <a:lnTo>
                    <a:pt x="1125219" y="33020"/>
                  </a:lnTo>
                  <a:lnTo>
                    <a:pt x="1126489" y="36830"/>
                  </a:lnTo>
                  <a:lnTo>
                    <a:pt x="1127760" y="39370"/>
                  </a:lnTo>
                  <a:lnTo>
                    <a:pt x="1129030" y="43180"/>
                  </a:lnTo>
                  <a:lnTo>
                    <a:pt x="1130300" y="45720"/>
                  </a:lnTo>
                  <a:lnTo>
                    <a:pt x="1131569" y="49530"/>
                  </a:lnTo>
                  <a:lnTo>
                    <a:pt x="1131569" y="52070"/>
                  </a:lnTo>
                  <a:lnTo>
                    <a:pt x="1132839" y="55880"/>
                  </a:lnTo>
                  <a:lnTo>
                    <a:pt x="1132839" y="59690"/>
                  </a:lnTo>
                  <a:lnTo>
                    <a:pt x="1134110" y="63500"/>
                  </a:lnTo>
                  <a:lnTo>
                    <a:pt x="1134110" y="67310"/>
                  </a:lnTo>
                  <a:lnTo>
                    <a:pt x="1134110" y="335280"/>
                  </a:lnTo>
                  <a:lnTo>
                    <a:pt x="1134110" y="339090"/>
                  </a:lnTo>
                  <a:lnTo>
                    <a:pt x="1134110" y="341630"/>
                  </a:lnTo>
                  <a:lnTo>
                    <a:pt x="1132839" y="345440"/>
                  </a:lnTo>
                  <a:lnTo>
                    <a:pt x="1132839" y="349250"/>
                  </a:lnTo>
                  <a:lnTo>
                    <a:pt x="1131569" y="351790"/>
                  </a:lnTo>
                  <a:lnTo>
                    <a:pt x="1130300" y="355600"/>
                  </a:lnTo>
                  <a:lnTo>
                    <a:pt x="1129030" y="359410"/>
                  </a:lnTo>
                  <a:lnTo>
                    <a:pt x="1127760" y="361950"/>
                  </a:lnTo>
                  <a:lnTo>
                    <a:pt x="1126489" y="365760"/>
                  </a:lnTo>
                  <a:lnTo>
                    <a:pt x="1125219" y="368300"/>
                  </a:lnTo>
                  <a:lnTo>
                    <a:pt x="1122680" y="370840"/>
                  </a:lnTo>
                  <a:lnTo>
                    <a:pt x="1121410" y="374650"/>
                  </a:lnTo>
                  <a:lnTo>
                    <a:pt x="1118869" y="377190"/>
                  </a:lnTo>
                  <a:lnTo>
                    <a:pt x="1116330" y="379730"/>
                  </a:lnTo>
                  <a:lnTo>
                    <a:pt x="1115060" y="382270"/>
                  </a:lnTo>
                  <a:lnTo>
                    <a:pt x="1111250" y="384810"/>
                  </a:lnTo>
                  <a:lnTo>
                    <a:pt x="1108710" y="387350"/>
                  </a:lnTo>
                  <a:lnTo>
                    <a:pt x="1106169" y="388620"/>
                  </a:lnTo>
                  <a:lnTo>
                    <a:pt x="1103630" y="391160"/>
                  </a:lnTo>
                  <a:lnTo>
                    <a:pt x="1101089" y="392430"/>
                  </a:lnTo>
                  <a:lnTo>
                    <a:pt x="1097280" y="394970"/>
                  </a:lnTo>
                  <a:lnTo>
                    <a:pt x="1094739" y="396240"/>
                  </a:lnTo>
                  <a:lnTo>
                    <a:pt x="1090930" y="397510"/>
                  </a:lnTo>
                  <a:lnTo>
                    <a:pt x="1087119" y="398780"/>
                  </a:lnTo>
                  <a:lnTo>
                    <a:pt x="1084580" y="400050"/>
                  </a:lnTo>
                  <a:lnTo>
                    <a:pt x="1080769" y="400050"/>
                  </a:lnTo>
                  <a:lnTo>
                    <a:pt x="1076960" y="401320"/>
                  </a:lnTo>
                  <a:lnTo>
                    <a:pt x="1074419" y="401320"/>
                  </a:lnTo>
                  <a:lnTo>
                    <a:pt x="1070610" y="401320"/>
                  </a:lnTo>
                  <a:lnTo>
                    <a:pt x="1066800" y="401320"/>
                  </a:lnTo>
                  <a:lnTo>
                    <a:pt x="66039" y="402590"/>
                  </a:lnTo>
                  <a:lnTo>
                    <a:pt x="63500" y="402590"/>
                  </a:lnTo>
                  <a:lnTo>
                    <a:pt x="59689" y="401320"/>
                  </a:lnTo>
                  <a:lnTo>
                    <a:pt x="55880" y="401320"/>
                  </a:lnTo>
                  <a:lnTo>
                    <a:pt x="52070" y="401320"/>
                  </a:lnTo>
                  <a:lnTo>
                    <a:pt x="49530" y="400050"/>
                  </a:lnTo>
                  <a:lnTo>
                    <a:pt x="45720" y="398780"/>
                  </a:lnTo>
                  <a:lnTo>
                    <a:pt x="41910" y="397510"/>
                  </a:lnTo>
                  <a:lnTo>
                    <a:pt x="39370" y="396240"/>
                  </a:lnTo>
                  <a:lnTo>
                    <a:pt x="36830" y="394970"/>
                  </a:lnTo>
                  <a:lnTo>
                    <a:pt x="33020" y="393700"/>
                  </a:lnTo>
                  <a:lnTo>
                    <a:pt x="30480" y="391160"/>
                  </a:lnTo>
                  <a:lnTo>
                    <a:pt x="27939" y="389890"/>
                  </a:lnTo>
                  <a:lnTo>
                    <a:pt x="24130" y="387350"/>
                  </a:lnTo>
                  <a:lnTo>
                    <a:pt x="21589" y="384810"/>
                  </a:lnTo>
                  <a:lnTo>
                    <a:pt x="19050" y="382270"/>
                  </a:lnTo>
                  <a:lnTo>
                    <a:pt x="16510" y="379730"/>
                  </a:lnTo>
                  <a:lnTo>
                    <a:pt x="13970" y="377190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8300"/>
                  </a:lnTo>
                  <a:lnTo>
                    <a:pt x="6350" y="365760"/>
                  </a:lnTo>
                  <a:lnTo>
                    <a:pt x="5080" y="363220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1270" y="353060"/>
                  </a:lnTo>
                  <a:lnTo>
                    <a:pt x="1270" y="349250"/>
                  </a:lnTo>
                  <a:lnTo>
                    <a:pt x="0" y="345440"/>
                  </a:lnTo>
                  <a:lnTo>
                    <a:pt x="0" y="341630"/>
                  </a:lnTo>
                  <a:lnTo>
                    <a:pt x="0" y="339090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134109" h="402590">
                  <a:moveTo>
                    <a:pt x="0" y="0"/>
                  </a:moveTo>
                  <a:lnTo>
                    <a:pt x="0" y="0"/>
                  </a:lnTo>
                </a:path>
                <a:path w="1134109" h="402590">
                  <a:moveTo>
                    <a:pt x="1134110" y="402590"/>
                  </a:moveTo>
                  <a:lnTo>
                    <a:pt x="1134110" y="4025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5469889" y="6228079"/>
              <a:ext cx="1134110" cy="4013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5469890" y="6228079"/>
              <a:ext cx="1073150" cy="349250"/>
            </a:xfrm>
            <a:custGeom>
              <a:avLst/>
              <a:gdLst/>
              <a:ahLst/>
              <a:cxnLst/>
              <a:rect l="l" t="t" r="r" b="b"/>
              <a:pathLst>
                <a:path w="1073150" h="349250">
                  <a:moveTo>
                    <a:pt x="0" y="53339"/>
                  </a:moveTo>
                  <a:lnTo>
                    <a:pt x="0" y="349250"/>
                  </a:lnTo>
                </a:path>
                <a:path w="1073150" h="349250">
                  <a:moveTo>
                    <a:pt x="1073149" y="0"/>
                  </a:moveTo>
                  <a:lnTo>
                    <a:pt x="59689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5469890" y="622807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90">
                  <a:moveTo>
                    <a:pt x="0" y="66040"/>
                  </a:moveTo>
                  <a:lnTo>
                    <a:pt x="0" y="63500"/>
                  </a:lnTo>
                  <a:lnTo>
                    <a:pt x="0" y="59690"/>
                  </a:lnTo>
                  <a:lnTo>
                    <a:pt x="0" y="55880"/>
                  </a:lnTo>
                  <a:lnTo>
                    <a:pt x="1270" y="52070"/>
                  </a:lnTo>
                  <a:lnTo>
                    <a:pt x="1270" y="49530"/>
                  </a:lnTo>
                  <a:lnTo>
                    <a:pt x="2539" y="45720"/>
                  </a:lnTo>
                  <a:lnTo>
                    <a:pt x="3810" y="41910"/>
                  </a:lnTo>
                  <a:lnTo>
                    <a:pt x="5080" y="39370"/>
                  </a:lnTo>
                  <a:lnTo>
                    <a:pt x="6350" y="36830"/>
                  </a:lnTo>
                  <a:lnTo>
                    <a:pt x="8889" y="33020"/>
                  </a:lnTo>
                  <a:lnTo>
                    <a:pt x="10160" y="30480"/>
                  </a:lnTo>
                  <a:lnTo>
                    <a:pt x="12700" y="26670"/>
                  </a:lnTo>
                  <a:lnTo>
                    <a:pt x="13970" y="24130"/>
                  </a:lnTo>
                  <a:lnTo>
                    <a:pt x="16510" y="21590"/>
                  </a:lnTo>
                  <a:lnTo>
                    <a:pt x="19050" y="19050"/>
                  </a:lnTo>
                  <a:lnTo>
                    <a:pt x="21589" y="16510"/>
                  </a:lnTo>
                  <a:lnTo>
                    <a:pt x="24130" y="13970"/>
                  </a:lnTo>
                  <a:lnTo>
                    <a:pt x="27939" y="12700"/>
                  </a:lnTo>
                  <a:lnTo>
                    <a:pt x="30480" y="10160"/>
                  </a:lnTo>
                  <a:lnTo>
                    <a:pt x="33020" y="8890"/>
                  </a:lnTo>
                  <a:lnTo>
                    <a:pt x="36830" y="6350"/>
                  </a:lnTo>
                  <a:lnTo>
                    <a:pt x="39370" y="5080"/>
                  </a:lnTo>
                  <a:lnTo>
                    <a:pt x="41910" y="3810"/>
                  </a:lnTo>
                  <a:lnTo>
                    <a:pt x="45720" y="2540"/>
                  </a:lnTo>
                  <a:lnTo>
                    <a:pt x="49530" y="1270"/>
                  </a:lnTo>
                  <a:lnTo>
                    <a:pt x="52070" y="1270"/>
                  </a:lnTo>
                  <a:lnTo>
                    <a:pt x="55880" y="0"/>
                  </a:lnTo>
                  <a:lnTo>
                    <a:pt x="59689" y="0"/>
                  </a:lnTo>
                  <a:lnTo>
                    <a:pt x="1066800" y="0"/>
                  </a:lnTo>
                  <a:lnTo>
                    <a:pt x="1076960" y="0"/>
                  </a:lnTo>
                  <a:lnTo>
                    <a:pt x="1080769" y="1270"/>
                  </a:lnTo>
                  <a:lnTo>
                    <a:pt x="1083310" y="1270"/>
                  </a:lnTo>
                  <a:lnTo>
                    <a:pt x="1087119" y="2540"/>
                  </a:lnTo>
                  <a:lnTo>
                    <a:pt x="1090930" y="3810"/>
                  </a:lnTo>
                  <a:lnTo>
                    <a:pt x="1093469" y="5080"/>
                  </a:lnTo>
                  <a:lnTo>
                    <a:pt x="1097280" y="6350"/>
                  </a:lnTo>
                  <a:lnTo>
                    <a:pt x="1099819" y="8890"/>
                  </a:lnTo>
                  <a:lnTo>
                    <a:pt x="1102360" y="10160"/>
                  </a:lnTo>
                  <a:lnTo>
                    <a:pt x="1106169" y="12700"/>
                  </a:lnTo>
                  <a:lnTo>
                    <a:pt x="1108710" y="13970"/>
                  </a:lnTo>
                  <a:lnTo>
                    <a:pt x="1111250" y="16510"/>
                  </a:lnTo>
                  <a:lnTo>
                    <a:pt x="1113789" y="19050"/>
                  </a:lnTo>
                  <a:lnTo>
                    <a:pt x="1116330" y="21590"/>
                  </a:lnTo>
                  <a:lnTo>
                    <a:pt x="1118869" y="24130"/>
                  </a:lnTo>
                  <a:lnTo>
                    <a:pt x="1120139" y="26670"/>
                  </a:lnTo>
                  <a:lnTo>
                    <a:pt x="1122680" y="30480"/>
                  </a:lnTo>
                  <a:lnTo>
                    <a:pt x="1125219" y="33020"/>
                  </a:lnTo>
                  <a:lnTo>
                    <a:pt x="1126489" y="36830"/>
                  </a:lnTo>
                  <a:lnTo>
                    <a:pt x="1127760" y="39370"/>
                  </a:lnTo>
                  <a:lnTo>
                    <a:pt x="1129030" y="41910"/>
                  </a:lnTo>
                  <a:lnTo>
                    <a:pt x="1130300" y="45720"/>
                  </a:lnTo>
                  <a:lnTo>
                    <a:pt x="1131569" y="49530"/>
                  </a:lnTo>
                  <a:lnTo>
                    <a:pt x="1131569" y="52070"/>
                  </a:lnTo>
                  <a:lnTo>
                    <a:pt x="1132839" y="55880"/>
                  </a:lnTo>
                  <a:lnTo>
                    <a:pt x="1132839" y="59690"/>
                  </a:lnTo>
                  <a:lnTo>
                    <a:pt x="1134110" y="63500"/>
                  </a:lnTo>
                  <a:lnTo>
                    <a:pt x="1134110" y="66040"/>
                  </a:lnTo>
                  <a:lnTo>
                    <a:pt x="1134110" y="335280"/>
                  </a:lnTo>
                  <a:lnTo>
                    <a:pt x="1134110" y="337820"/>
                  </a:lnTo>
                  <a:lnTo>
                    <a:pt x="1134110" y="341630"/>
                  </a:lnTo>
                  <a:lnTo>
                    <a:pt x="1132839" y="345440"/>
                  </a:lnTo>
                  <a:lnTo>
                    <a:pt x="1132839" y="349250"/>
                  </a:lnTo>
                  <a:lnTo>
                    <a:pt x="1131569" y="351790"/>
                  </a:lnTo>
                  <a:lnTo>
                    <a:pt x="1130300" y="355600"/>
                  </a:lnTo>
                  <a:lnTo>
                    <a:pt x="1129030" y="359410"/>
                  </a:lnTo>
                  <a:lnTo>
                    <a:pt x="1127760" y="361950"/>
                  </a:lnTo>
                  <a:lnTo>
                    <a:pt x="1126489" y="364490"/>
                  </a:lnTo>
                  <a:lnTo>
                    <a:pt x="1125219" y="368300"/>
                  </a:lnTo>
                  <a:lnTo>
                    <a:pt x="1122680" y="370840"/>
                  </a:lnTo>
                  <a:lnTo>
                    <a:pt x="1121410" y="373380"/>
                  </a:lnTo>
                  <a:lnTo>
                    <a:pt x="1118869" y="377190"/>
                  </a:lnTo>
                  <a:lnTo>
                    <a:pt x="1116330" y="379730"/>
                  </a:lnTo>
                  <a:lnTo>
                    <a:pt x="1115060" y="382270"/>
                  </a:lnTo>
                  <a:lnTo>
                    <a:pt x="1111250" y="384810"/>
                  </a:lnTo>
                  <a:lnTo>
                    <a:pt x="1108710" y="387350"/>
                  </a:lnTo>
                  <a:lnTo>
                    <a:pt x="1106169" y="388620"/>
                  </a:lnTo>
                  <a:lnTo>
                    <a:pt x="1103630" y="391160"/>
                  </a:lnTo>
                  <a:lnTo>
                    <a:pt x="1101089" y="392430"/>
                  </a:lnTo>
                  <a:lnTo>
                    <a:pt x="1097280" y="394970"/>
                  </a:lnTo>
                  <a:lnTo>
                    <a:pt x="1094739" y="396240"/>
                  </a:lnTo>
                  <a:lnTo>
                    <a:pt x="1090930" y="397510"/>
                  </a:lnTo>
                  <a:lnTo>
                    <a:pt x="1087119" y="398780"/>
                  </a:lnTo>
                  <a:lnTo>
                    <a:pt x="1084580" y="400050"/>
                  </a:lnTo>
                  <a:lnTo>
                    <a:pt x="1080769" y="400050"/>
                  </a:lnTo>
                  <a:lnTo>
                    <a:pt x="1076960" y="401320"/>
                  </a:lnTo>
                  <a:lnTo>
                    <a:pt x="1074419" y="401320"/>
                  </a:lnTo>
                  <a:lnTo>
                    <a:pt x="1070610" y="401320"/>
                  </a:lnTo>
                  <a:lnTo>
                    <a:pt x="1066800" y="401320"/>
                  </a:lnTo>
                  <a:lnTo>
                    <a:pt x="66039" y="402590"/>
                  </a:lnTo>
                  <a:lnTo>
                    <a:pt x="63500" y="402590"/>
                  </a:lnTo>
                  <a:lnTo>
                    <a:pt x="59689" y="401320"/>
                  </a:lnTo>
                  <a:lnTo>
                    <a:pt x="55880" y="401320"/>
                  </a:lnTo>
                  <a:lnTo>
                    <a:pt x="52070" y="400050"/>
                  </a:lnTo>
                  <a:lnTo>
                    <a:pt x="49530" y="400050"/>
                  </a:lnTo>
                  <a:lnTo>
                    <a:pt x="33020" y="392430"/>
                  </a:lnTo>
                  <a:lnTo>
                    <a:pt x="30480" y="391160"/>
                  </a:lnTo>
                  <a:lnTo>
                    <a:pt x="27939" y="388620"/>
                  </a:lnTo>
                  <a:lnTo>
                    <a:pt x="24130" y="387350"/>
                  </a:lnTo>
                  <a:lnTo>
                    <a:pt x="21589" y="384810"/>
                  </a:lnTo>
                  <a:lnTo>
                    <a:pt x="19050" y="382270"/>
                  </a:lnTo>
                  <a:lnTo>
                    <a:pt x="16510" y="379730"/>
                  </a:lnTo>
                  <a:lnTo>
                    <a:pt x="13970" y="377190"/>
                  </a:lnTo>
                  <a:lnTo>
                    <a:pt x="12700" y="374650"/>
                  </a:lnTo>
                  <a:lnTo>
                    <a:pt x="10160" y="370840"/>
                  </a:lnTo>
                  <a:lnTo>
                    <a:pt x="8889" y="368300"/>
                  </a:lnTo>
                  <a:lnTo>
                    <a:pt x="6350" y="365760"/>
                  </a:lnTo>
                  <a:lnTo>
                    <a:pt x="5080" y="361950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1270" y="351790"/>
                  </a:lnTo>
                  <a:lnTo>
                    <a:pt x="1270" y="349250"/>
                  </a:lnTo>
                  <a:lnTo>
                    <a:pt x="0" y="345440"/>
                  </a:lnTo>
                  <a:lnTo>
                    <a:pt x="0" y="341630"/>
                  </a:lnTo>
                  <a:lnTo>
                    <a:pt x="0" y="339090"/>
                  </a:lnTo>
                  <a:lnTo>
                    <a:pt x="0" y="335280"/>
                  </a:lnTo>
                  <a:lnTo>
                    <a:pt x="0" y="66040"/>
                  </a:lnTo>
                  <a:close/>
                </a:path>
                <a:path w="1134109" h="402590">
                  <a:moveTo>
                    <a:pt x="0" y="0"/>
                  </a:moveTo>
                  <a:lnTo>
                    <a:pt x="0" y="0"/>
                  </a:lnTo>
                </a:path>
                <a:path w="1134109" h="402590">
                  <a:moveTo>
                    <a:pt x="1134110" y="402590"/>
                  </a:moveTo>
                  <a:lnTo>
                    <a:pt x="1134110" y="402590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" name="object 122"/>
          <p:cNvSpPr txBox="1"/>
          <p:nvPr/>
        </p:nvSpPr>
        <p:spPr>
          <a:xfrm>
            <a:off x="5800090" y="6202679"/>
            <a:ext cx="4724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 marR="5080" indent="-1016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go</a:t>
            </a:r>
            <a:r>
              <a:rPr dirty="0" sz="1400" spc="5" b="1">
                <a:solidFill>
                  <a:srgbClr val="FFFF00"/>
                </a:solidFill>
                <a:latin typeface="Times New Roman"/>
                <a:cs typeface="Times New Roman"/>
              </a:rPr>
              <a:t>ạ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i 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mạ</a:t>
            </a:r>
            <a:r>
              <a:rPr dirty="0" sz="1400" spc="5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7140257" y="1676717"/>
            <a:ext cx="1805305" cy="434975"/>
            <a:chOff x="7140257" y="1676717"/>
            <a:chExt cx="1805305" cy="434975"/>
          </a:xfrm>
        </p:grpSpPr>
        <p:sp>
          <p:nvSpPr>
            <p:cNvPr id="124" name="object 124"/>
            <p:cNvSpPr/>
            <p:nvPr/>
          </p:nvSpPr>
          <p:spPr>
            <a:xfrm>
              <a:off x="7145019" y="1705609"/>
              <a:ext cx="1795779" cy="40258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7204710" y="1705609"/>
              <a:ext cx="1736089" cy="402590"/>
            </a:xfrm>
            <a:custGeom>
              <a:avLst/>
              <a:gdLst/>
              <a:ahLst/>
              <a:cxnLst/>
              <a:rect l="l" t="t" r="r" b="b"/>
              <a:pathLst>
                <a:path w="1736090" h="402589">
                  <a:moveTo>
                    <a:pt x="0" y="402589"/>
                  </a:moveTo>
                  <a:lnTo>
                    <a:pt x="1672590" y="402589"/>
                  </a:lnTo>
                </a:path>
                <a:path w="1736090" h="402589">
                  <a:moveTo>
                    <a:pt x="1736089" y="345440"/>
                  </a:moveTo>
                  <a:lnTo>
                    <a:pt x="1736089" y="59689"/>
                  </a:lnTo>
                </a:path>
                <a:path w="1736090" h="402589">
                  <a:moveTo>
                    <a:pt x="16751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7145019" y="1704339"/>
              <a:ext cx="1795780" cy="402590"/>
            </a:xfrm>
            <a:custGeom>
              <a:avLst/>
              <a:gdLst/>
              <a:ahLst/>
              <a:cxnLst/>
              <a:rect l="l" t="t" r="r" b="b"/>
              <a:pathLst>
                <a:path w="1795779" h="402589">
                  <a:moveTo>
                    <a:pt x="0" y="67310"/>
                  </a:moveTo>
                  <a:lnTo>
                    <a:pt x="0" y="63500"/>
                  </a:lnTo>
                  <a:lnTo>
                    <a:pt x="1270" y="60960"/>
                  </a:lnTo>
                  <a:lnTo>
                    <a:pt x="1270" y="57150"/>
                  </a:lnTo>
                  <a:lnTo>
                    <a:pt x="2539" y="53339"/>
                  </a:lnTo>
                  <a:lnTo>
                    <a:pt x="2539" y="50800"/>
                  </a:lnTo>
                  <a:lnTo>
                    <a:pt x="3809" y="46989"/>
                  </a:lnTo>
                  <a:lnTo>
                    <a:pt x="5079" y="43180"/>
                  </a:lnTo>
                  <a:lnTo>
                    <a:pt x="6350" y="40639"/>
                  </a:lnTo>
                  <a:lnTo>
                    <a:pt x="7620" y="36830"/>
                  </a:lnTo>
                  <a:lnTo>
                    <a:pt x="10159" y="34289"/>
                  </a:lnTo>
                  <a:lnTo>
                    <a:pt x="11429" y="31750"/>
                  </a:lnTo>
                  <a:lnTo>
                    <a:pt x="13970" y="27939"/>
                  </a:lnTo>
                  <a:lnTo>
                    <a:pt x="15239" y="25400"/>
                  </a:lnTo>
                  <a:lnTo>
                    <a:pt x="17779" y="22860"/>
                  </a:lnTo>
                  <a:lnTo>
                    <a:pt x="20320" y="20320"/>
                  </a:lnTo>
                  <a:lnTo>
                    <a:pt x="22859" y="17780"/>
                  </a:lnTo>
                  <a:lnTo>
                    <a:pt x="25400" y="15239"/>
                  </a:lnTo>
                  <a:lnTo>
                    <a:pt x="27939" y="13970"/>
                  </a:lnTo>
                  <a:lnTo>
                    <a:pt x="31750" y="11430"/>
                  </a:lnTo>
                  <a:lnTo>
                    <a:pt x="34289" y="10160"/>
                  </a:lnTo>
                  <a:lnTo>
                    <a:pt x="36829" y="7620"/>
                  </a:lnTo>
                  <a:lnTo>
                    <a:pt x="40639" y="6350"/>
                  </a:lnTo>
                  <a:lnTo>
                    <a:pt x="43179" y="5080"/>
                  </a:lnTo>
                  <a:lnTo>
                    <a:pt x="46989" y="3810"/>
                  </a:lnTo>
                  <a:lnTo>
                    <a:pt x="50800" y="2539"/>
                  </a:lnTo>
                  <a:lnTo>
                    <a:pt x="53339" y="2539"/>
                  </a:lnTo>
                  <a:lnTo>
                    <a:pt x="57150" y="1270"/>
                  </a:lnTo>
                  <a:lnTo>
                    <a:pt x="60959" y="1270"/>
                  </a:lnTo>
                  <a:lnTo>
                    <a:pt x="63500" y="0"/>
                  </a:lnTo>
                  <a:lnTo>
                    <a:pt x="67309" y="0"/>
                  </a:lnTo>
                  <a:lnTo>
                    <a:pt x="1728470" y="0"/>
                  </a:lnTo>
                  <a:lnTo>
                    <a:pt x="1732279" y="0"/>
                  </a:lnTo>
                  <a:lnTo>
                    <a:pt x="1734820" y="1270"/>
                  </a:lnTo>
                  <a:lnTo>
                    <a:pt x="1738629" y="1270"/>
                  </a:lnTo>
                  <a:lnTo>
                    <a:pt x="1742439" y="2539"/>
                  </a:lnTo>
                  <a:lnTo>
                    <a:pt x="1744979" y="2539"/>
                  </a:lnTo>
                  <a:lnTo>
                    <a:pt x="1748789" y="3810"/>
                  </a:lnTo>
                  <a:lnTo>
                    <a:pt x="1752600" y="5080"/>
                  </a:lnTo>
                  <a:lnTo>
                    <a:pt x="1755139" y="6350"/>
                  </a:lnTo>
                  <a:lnTo>
                    <a:pt x="1758950" y="7620"/>
                  </a:lnTo>
                  <a:lnTo>
                    <a:pt x="1761489" y="10160"/>
                  </a:lnTo>
                  <a:lnTo>
                    <a:pt x="1764029" y="11430"/>
                  </a:lnTo>
                  <a:lnTo>
                    <a:pt x="1767839" y="13970"/>
                  </a:lnTo>
                  <a:lnTo>
                    <a:pt x="1770379" y="15239"/>
                  </a:lnTo>
                  <a:lnTo>
                    <a:pt x="1772920" y="17780"/>
                  </a:lnTo>
                  <a:lnTo>
                    <a:pt x="1775459" y="20320"/>
                  </a:lnTo>
                  <a:lnTo>
                    <a:pt x="1778000" y="22860"/>
                  </a:lnTo>
                  <a:lnTo>
                    <a:pt x="1780539" y="25400"/>
                  </a:lnTo>
                  <a:lnTo>
                    <a:pt x="1781809" y="27939"/>
                  </a:lnTo>
                  <a:lnTo>
                    <a:pt x="1784350" y="31750"/>
                  </a:lnTo>
                  <a:lnTo>
                    <a:pt x="1785620" y="34289"/>
                  </a:lnTo>
                  <a:lnTo>
                    <a:pt x="1788159" y="36830"/>
                  </a:lnTo>
                  <a:lnTo>
                    <a:pt x="1789429" y="40639"/>
                  </a:lnTo>
                  <a:lnTo>
                    <a:pt x="1790700" y="43180"/>
                  </a:lnTo>
                  <a:lnTo>
                    <a:pt x="1791970" y="46989"/>
                  </a:lnTo>
                  <a:lnTo>
                    <a:pt x="1793239" y="50800"/>
                  </a:lnTo>
                  <a:lnTo>
                    <a:pt x="1793239" y="53339"/>
                  </a:lnTo>
                  <a:lnTo>
                    <a:pt x="1794509" y="57150"/>
                  </a:lnTo>
                  <a:lnTo>
                    <a:pt x="1794509" y="60960"/>
                  </a:lnTo>
                  <a:lnTo>
                    <a:pt x="1795779" y="63500"/>
                  </a:lnTo>
                  <a:lnTo>
                    <a:pt x="1795779" y="67310"/>
                  </a:lnTo>
                  <a:lnTo>
                    <a:pt x="1795779" y="335280"/>
                  </a:lnTo>
                  <a:lnTo>
                    <a:pt x="1795779" y="339089"/>
                  </a:lnTo>
                  <a:lnTo>
                    <a:pt x="1795779" y="342900"/>
                  </a:lnTo>
                  <a:lnTo>
                    <a:pt x="1794509" y="346710"/>
                  </a:lnTo>
                  <a:lnTo>
                    <a:pt x="1794509" y="349250"/>
                  </a:lnTo>
                  <a:lnTo>
                    <a:pt x="1793239" y="353060"/>
                  </a:lnTo>
                  <a:lnTo>
                    <a:pt x="1791970" y="356870"/>
                  </a:lnTo>
                  <a:lnTo>
                    <a:pt x="1790700" y="359410"/>
                  </a:lnTo>
                  <a:lnTo>
                    <a:pt x="1789429" y="363220"/>
                  </a:lnTo>
                  <a:lnTo>
                    <a:pt x="1788159" y="365760"/>
                  </a:lnTo>
                  <a:lnTo>
                    <a:pt x="1786889" y="369570"/>
                  </a:lnTo>
                  <a:lnTo>
                    <a:pt x="1784350" y="372110"/>
                  </a:lnTo>
                  <a:lnTo>
                    <a:pt x="1783079" y="374650"/>
                  </a:lnTo>
                  <a:lnTo>
                    <a:pt x="1780539" y="378460"/>
                  </a:lnTo>
                  <a:lnTo>
                    <a:pt x="1778000" y="381000"/>
                  </a:lnTo>
                  <a:lnTo>
                    <a:pt x="1776729" y="383539"/>
                  </a:lnTo>
                  <a:lnTo>
                    <a:pt x="1772920" y="386080"/>
                  </a:lnTo>
                  <a:lnTo>
                    <a:pt x="1770379" y="387350"/>
                  </a:lnTo>
                  <a:lnTo>
                    <a:pt x="1767839" y="389889"/>
                  </a:lnTo>
                  <a:lnTo>
                    <a:pt x="1765300" y="392430"/>
                  </a:lnTo>
                  <a:lnTo>
                    <a:pt x="1761489" y="393700"/>
                  </a:lnTo>
                  <a:lnTo>
                    <a:pt x="1758950" y="394970"/>
                  </a:lnTo>
                  <a:lnTo>
                    <a:pt x="1756409" y="397510"/>
                  </a:lnTo>
                  <a:lnTo>
                    <a:pt x="1752600" y="398780"/>
                  </a:lnTo>
                  <a:lnTo>
                    <a:pt x="1748789" y="400050"/>
                  </a:lnTo>
                  <a:lnTo>
                    <a:pt x="1746250" y="400050"/>
                  </a:lnTo>
                  <a:lnTo>
                    <a:pt x="1742439" y="401320"/>
                  </a:lnTo>
                  <a:lnTo>
                    <a:pt x="1738629" y="402589"/>
                  </a:lnTo>
                  <a:lnTo>
                    <a:pt x="1736089" y="402589"/>
                  </a:lnTo>
                  <a:lnTo>
                    <a:pt x="1732279" y="402589"/>
                  </a:lnTo>
                  <a:lnTo>
                    <a:pt x="57150" y="402589"/>
                  </a:lnTo>
                  <a:lnTo>
                    <a:pt x="53339" y="401320"/>
                  </a:lnTo>
                  <a:lnTo>
                    <a:pt x="50800" y="401320"/>
                  </a:lnTo>
                  <a:lnTo>
                    <a:pt x="46989" y="400050"/>
                  </a:lnTo>
                  <a:lnTo>
                    <a:pt x="43179" y="398780"/>
                  </a:lnTo>
                  <a:lnTo>
                    <a:pt x="40639" y="397510"/>
                  </a:lnTo>
                  <a:lnTo>
                    <a:pt x="36829" y="396239"/>
                  </a:lnTo>
                  <a:lnTo>
                    <a:pt x="34289" y="393700"/>
                  </a:lnTo>
                  <a:lnTo>
                    <a:pt x="31750" y="392430"/>
                  </a:lnTo>
                  <a:lnTo>
                    <a:pt x="27939" y="389889"/>
                  </a:lnTo>
                  <a:lnTo>
                    <a:pt x="25400" y="388620"/>
                  </a:lnTo>
                  <a:lnTo>
                    <a:pt x="22859" y="386080"/>
                  </a:lnTo>
                  <a:lnTo>
                    <a:pt x="20320" y="383539"/>
                  </a:lnTo>
                  <a:lnTo>
                    <a:pt x="17779" y="381000"/>
                  </a:lnTo>
                  <a:lnTo>
                    <a:pt x="15239" y="378460"/>
                  </a:lnTo>
                  <a:lnTo>
                    <a:pt x="13970" y="375920"/>
                  </a:lnTo>
                  <a:lnTo>
                    <a:pt x="11429" y="372110"/>
                  </a:lnTo>
                  <a:lnTo>
                    <a:pt x="10159" y="369570"/>
                  </a:lnTo>
                  <a:lnTo>
                    <a:pt x="7620" y="365760"/>
                  </a:lnTo>
                  <a:lnTo>
                    <a:pt x="6350" y="363220"/>
                  </a:lnTo>
                  <a:lnTo>
                    <a:pt x="5079" y="360680"/>
                  </a:lnTo>
                  <a:lnTo>
                    <a:pt x="3809" y="356870"/>
                  </a:lnTo>
                  <a:lnTo>
                    <a:pt x="2539" y="353060"/>
                  </a:lnTo>
                  <a:lnTo>
                    <a:pt x="2539" y="350520"/>
                  </a:lnTo>
                  <a:lnTo>
                    <a:pt x="1270" y="346710"/>
                  </a:lnTo>
                  <a:lnTo>
                    <a:pt x="1270" y="342900"/>
                  </a:lnTo>
                  <a:lnTo>
                    <a:pt x="0" y="340360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  <a:path w="1795779" h="402589">
                  <a:moveTo>
                    <a:pt x="0" y="0"/>
                  </a:moveTo>
                  <a:lnTo>
                    <a:pt x="0" y="0"/>
                  </a:lnTo>
                </a:path>
                <a:path w="1795779" h="402589">
                  <a:moveTo>
                    <a:pt x="1795779" y="402589"/>
                  </a:moveTo>
                  <a:lnTo>
                    <a:pt x="1795779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7145019" y="1682749"/>
              <a:ext cx="1795779" cy="4025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7200899" y="1682749"/>
              <a:ext cx="1739900" cy="345440"/>
            </a:xfrm>
            <a:custGeom>
              <a:avLst/>
              <a:gdLst/>
              <a:ahLst/>
              <a:cxnLst/>
              <a:rect l="l" t="t" r="r" b="b"/>
              <a:pathLst>
                <a:path w="1739900" h="345439">
                  <a:moveTo>
                    <a:pt x="1739900" y="345440"/>
                  </a:moveTo>
                  <a:lnTo>
                    <a:pt x="1739900" y="59689"/>
                  </a:lnTo>
                </a:path>
                <a:path w="1739900" h="345439">
                  <a:moveTo>
                    <a:pt x="1682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7145019" y="1681479"/>
              <a:ext cx="1795780" cy="402590"/>
            </a:xfrm>
            <a:custGeom>
              <a:avLst/>
              <a:gdLst/>
              <a:ahLst/>
              <a:cxnLst/>
              <a:rect l="l" t="t" r="r" b="b"/>
              <a:pathLst>
                <a:path w="1795779" h="402589">
                  <a:moveTo>
                    <a:pt x="0" y="67310"/>
                  </a:moveTo>
                  <a:lnTo>
                    <a:pt x="0" y="63500"/>
                  </a:lnTo>
                  <a:lnTo>
                    <a:pt x="1270" y="60960"/>
                  </a:lnTo>
                  <a:lnTo>
                    <a:pt x="1270" y="57150"/>
                  </a:lnTo>
                  <a:lnTo>
                    <a:pt x="2539" y="53340"/>
                  </a:lnTo>
                  <a:lnTo>
                    <a:pt x="2539" y="49530"/>
                  </a:lnTo>
                  <a:lnTo>
                    <a:pt x="3809" y="46990"/>
                  </a:lnTo>
                  <a:lnTo>
                    <a:pt x="5079" y="43180"/>
                  </a:lnTo>
                  <a:lnTo>
                    <a:pt x="6350" y="40640"/>
                  </a:lnTo>
                  <a:lnTo>
                    <a:pt x="7620" y="36830"/>
                  </a:lnTo>
                  <a:lnTo>
                    <a:pt x="10159" y="34290"/>
                  </a:lnTo>
                  <a:lnTo>
                    <a:pt x="11429" y="30480"/>
                  </a:lnTo>
                  <a:lnTo>
                    <a:pt x="13970" y="27940"/>
                  </a:lnTo>
                  <a:lnTo>
                    <a:pt x="15239" y="25400"/>
                  </a:lnTo>
                  <a:lnTo>
                    <a:pt x="17779" y="22860"/>
                  </a:lnTo>
                  <a:lnTo>
                    <a:pt x="20320" y="20320"/>
                  </a:lnTo>
                  <a:lnTo>
                    <a:pt x="22859" y="17780"/>
                  </a:lnTo>
                  <a:lnTo>
                    <a:pt x="25400" y="15240"/>
                  </a:lnTo>
                  <a:lnTo>
                    <a:pt x="27939" y="13970"/>
                  </a:lnTo>
                  <a:lnTo>
                    <a:pt x="31750" y="11430"/>
                  </a:lnTo>
                  <a:lnTo>
                    <a:pt x="34289" y="8890"/>
                  </a:lnTo>
                  <a:lnTo>
                    <a:pt x="36829" y="7620"/>
                  </a:lnTo>
                  <a:lnTo>
                    <a:pt x="40639" y="6350"/>
                  </a:lnTo>
                  <a:lnTo>
                    <a:pt x="43179" y="5080"/>
                  </a:lnTo>
                  <a:lnTo>
                    <a:pt x="46989" y="3810"/>
                  </a:lnTo>
                  <a:lnTo>
                    <a:pt x="50800" y="2540"/>
                  </a:lnTo>
                  <a:lnTo>
                    <a:pt x="53339" y="1270"/>
                  </a:lnTo>
                  <a:lnTo>
                    <a:pt x="57150" y="1270"/>
                  </a:lnTo>
                  <a:lnTo>
                    <a:pt x="60959" y="1270"/>
                  </a:lnTo>
                  <a:lnTo>
                    <a:pt x="63500" y="0"/>
                  </a:lnTo>
                  <a:lnTo>
                    <a:pt x="67309" y="0"/>
                  </a:lnTo>
                  <a:lnTo>
                    <a:pt x="1728470" y="0"/>
                  </a:lnTo>
                  <a:lnTo>
                    <a:pt x="1732279" y="0"/>
                  </a:lnTo>
                  <a:lnTo>
                    <a:pt x="1734820" y="1270"/>
                  </a:lnTo>
                  <a:lnTo>
                    <a:pt x="1738629" y="1270"/>
                  </a:lnTo>
                  <a:lnTo>
                    <a:pt x="1742439" y="1270"/>
                  </a:lnTo>
                  <a:lnTo>
                    <a:pt x="1744979" y="2540"/>
                  </a:lnTo>
                  <a:lnTo>
                    <a:pt x="1748789" y="3810"/>
                  </a:lnTo>
                  <a:lnTo>
                    <a:pt x="1752600" y="5080"/>
                  </a:lnTo>
                  <a:lnTo>
                    <a:pt x="1755139" y="6350"/>
                  </a:lnTo>
                  <a:lnTo>
                    <a:pt x="1758950" y="7620"/>
                  </a:lnTo>
                  <a:lnTo>
                    <a:pt x="1761489" y="8890"/>
                  </a:lnTo>
                  <a:lnTo>
                    <a:pt x="1764029" y="11430"/>
                  </a:lnTo>
                  <a:lnTo>
                    <a:pt x="1767839" y="13970"/>
                  </a:lnTo>
                  <a:lnTo>
                    <a:pt x="1770379" y="15240"/>
                  </a:lnTo>
                  <a:lnTo>
                    <a:pt x="1772920" y="17780"/>
                  </a:lnTo>
                  <a:lnTo>
                    <a:pt x="1775459" y="20320"/>
                  </a:lnTo>
                  <a:lnTo>
                    <a:pt x="1778000" y="22860"/>
                  </a:lnTo>
                  <a:lnTo>
                    <a:pt x="1780539" y="25400"/>
                  </a:lnTo>
                  <a:lnTo>
                    <a:pt x="1781809" y="27940"/>
                  </a:lnTo>
                  <a:lnTo>
                    <a:pt x="1784350" y="30480"/>
                  </a:lnTo>
                  <a:lnTo>
                    <a:pt x="1785620" y="34290"/>
                  </a:lnTo>
                  <a:lnTo>
                    <a:pt x="1788159" y="36830"/>
                  </a:lnTo>
                  <a:lnTo>
                    <a:pt x="1789429" y="40640"/>
                  </a:lnTo>
                  <a:lnTo>
                    <a:pt x="1790700" y="43180"/>
                  </a:lnTo>
                  <a:lnTo>
                    <a:pt x="1791970" y="46990"/>
                  </a:lnTo>
                  <a:lnTo>
                    <a:pt x="1793239" y="49530"/>
                  </a:lnTo>
                  <a:lnTo>
                    <a:pt x="1793239" y="53340"/>
                  </a:lnTo>
                  <a:lnTo>
                    <a:pt x="1794509" y="57150"/>
                  </a:lnTo>
                  <a:lnTo>
                    <a:pt x="1794509" y="60960"/>
                  </a:lnTo>
                  <a:lnTo>
                    <a:pt x="1795779" y="63500"/>
                  </a:lnTo>
                  <a:lnTo>
                    <a:pt x="1795779" y="67310"/>
                  </a:lnTo>
                  <a:lnTo>
                    <a:pt x="1795779" y="335280"/>
                  </a:lnTo>
                  <a:lnTo>
                    <a:pt x="1795779" y="339090"/>
                  </a:lnTo>
                  <a:lnTo>
                    <a:pt x="1795779" y="342900"/>
                  </a:lnTo>
                  <a:lnTo>
                    <a:pt x="1794509" y="345440"/>
                  </a:lnTo>
                  <a:lnTo>
                    <a:pt x="1794509" y="349250"/>
                  </a:lnTo>
                  <a:lnTo>
                    <a:pt x="1793239" y="353060"/>
                  </a:lnTo>
                  <a:lnTo>
                    <a:pt x="1791970" y="355600"/>
                  </a:lnTo>
                  <a:lnTo>
                    <a:pt x="1790700" y="359410"/>
                  </a:lnTo>
                  <a:lnTo>
                    <a:pt x="1789429" y="363220"/>
                  </a:lnTo>
                  <a:lnTo>
                    <a:pt x="1788159" y="365760"/>
                  </a:lnTo>
                  <a:lnTo>
                    <a:pt x="1786889" y="369570"/>
                  </a:lnTo>
                  <a:lnTo>
                    <a:pt x="1784350" y="372110"/>
                  </a:lnTo>
                  <a:lnTo>
                    <a:pt x="1783079" y="374650"/>
                  </a:lnTo>
                  <a:lnTo>
                    <a:pt x="1780539" y="377190"/>
                  </a:lnTo>
                  <a:lnTo>
                    <a:pt x="1778000" y="379730"/>
                  </a:lnTo>
                  <a:lnTo>
                    <a:pt x="1776729" y="383540"/>
                  </a:lnTo>
                  <a:lnTo>
                    <a:pt x="1772920" y="384810"/>
                  </a:lnTo>
                  <a:lnTo>
                    <a:pt x="1770379" y="387350"/>
                  </a:lnTo>
                  <a:lnTo>
                    <a:pt x="1767839" y="389890"/>
                  </a:lnTo>
                  <a:lnTo>
                    <a:pt x="1765300" y="391160"/>
                  </a:lnTo>
                  <a:lnTo>
                    <a:pt x="1761489" y="393700"/>
                  </a:lnTo>
                  <a:lnTo>
                    <a:pt x="1758950" y="394970"/>
                  </a:lnTo>
                  <a:lnTo>
                    <a:pt x="1756409" y="396240"/>
                  </a:lnTo>
                  <a:lnTo>
                    <a:pt x="1752600" y="398780"/>
                  </a:lnTo>
                  <a:lnTo>
                    <a:pt x="1748789" y="398780"/>
                  </a:lnTo>
                  <a:lnTo>
                    <a:pt x="1746250" y="400050"/>
                  </a:lnTo>
                  <a:lnTo>
                    <a:pt x="1742439" y="401320"/>
                  </a:lnTo>
                  <a:lnTo>
                    <a:pt x="1738629" y="401320"/>
                  </a:lnTo>
                  <a:lnTo>
                    <a:pt x="1736089" y="402590"/>
                  </a:lnTo>
                  <a:lnTo>
                    <a:pt x="1732279" y="402590"/>
                  </a:lnTo>
                  <a:lnTo>
                    <a:pt x="57150" y="402590"/>
                  </a:lnTo>
                  <a:lnTo>
                    <a:pt x="53339" y="401320"/>
                  </a:lnTo>
                  <a:lnTo>
                    <a:pt x="50800" y="401320"/>
                  </a:lnTo>
                  <a:lnTo>
                    <a:pt x="46989" y="400050"/>
                  </a:lnTo>
                  <a:lnTo>
                    <a:pt x="43179" y="398780"/>
                  </a:lnTo>
                  <a:lnTo>
                    <a:pt x="40639" y="397510"/>
                  </a:lnTo>
                  <a:lnTo>
                    <a:pt x="36829" y="396240"/>
                  </a:lnTo>
                  <a:lnTo>
                    <a:pt x="34289" y="393700"/>
                  </a:lnTo>
                  <a:lnTo>
                    <a:pt x="31750" y="392430"/>
                  </a:lnTo>
                  <a:lnTo>
                    <a:pt x="27939" y="389890"/>
                  </a:lnTo>
                  <a:lnTo>
                    <a:pt x="25400" y="388620"/>
                  </a:lnTo>
                  <a:lnTo>
                    <a:pt x="22859" y="386080"/>
                  </a:lnTo>
                  <a:lnTo>
                    <a:pt x="20320" y="383540"/>
                  </a:lnTo>
                  <a:lnTo>
                    <a:pt x="17779" y="381000"/>
                  </a:lnTo>
                  <a:lnTo>
                    <a:pt x="15239" y="378460"/>
                  </a:lnTo>
                  <a:lnTo>
                    <a:pt x="13970" y="374650"/>
                  </a:lnTo>
                  <a:lnTo>
                    <a:pt x="11429" y="372110"/>
                  </a:lnTo>
                  <a:lnTo>
                    <a:pt x="10159" y="369570"/>
                  </a:lnTo>
                  <a:lnTo>
                    <a:pt x="7620" y="365760"/>
                  </a:lnTo>
                  <a:lnTo>
                    <a:pt x="6350" y="363220"/>
                  </a:lnTo>
                  <a:lnTo>
                    <a:pt x="5079" y="360680"/>
                  </a:lnTo>
                  <a:lnTo>
                    <a:pt x="3809" y="356870"/>
                  </a:lnTo>
                  <a:lnTo>
                    <a:pt x="2539" y="353060"/>
                  </a:lnTo>
                  <a:lnTo>
                    <a:pt x="2539" y="350520"/>
                  </a:lnTo>
                  <a:lnTo>
                    <a:pt x="1270" y="346710"/>
                  </a:lnTo>
                  <a:lnTo>
                    <a:pt x="1270" y="342900"/>
                  </a:lnTo>
                  <a:lnTo>
                    <a:pt x="0" y="339090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  <a:path w="1795779" h="402589">
                  <a:moveTo>
                    <a:pt x="0" y="0"/>
                  </a:moveTo>
                  <a:lnTo>
                    <a:pt x="0" y="0"/>
                  </a:lnTo>
                </a:path>
                <a:path w="1795779" h="402589">
                  <a:moveTo>
                    <a:pt x="1795779" y="402590"/>
                  </a:moveTo>
                  <a:lnTo>
                    <a:pt x="1795779" y="402590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/>
          <p:cNvSpPr txBox="1"/>
          <p:nvPr/>
        </p:nvSpPr>
        <p:spPr>
          <a:xfrm>
            <a:off x="7409180" y="1764029"/>
            <a:ext cx="12680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Số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di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động</a:t>
            </a:r>
            <a:r>
              <a:rPr dirty="0" sz="1400" spc="-4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MBF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7140257" y="2149157"/>
            <a:ext cx="1805305" cy="434975"/>
            <a:chOff x="7140257" y="2149157"/>
            <a:chExt cx="1805305" cy="434975"/>
          </a:xfrm>
        </p:grpSpPr>
        <p:sp>
          <p:nvSpPr>
            <p:cNvPr id="132" name="object 132"/>
            <p:cNvSpPr/>
            <p:nvPr/>
          </p:nvSpPr>
          <p:spPr>
            <a:xfrm>
              <a:off x="7145019" y="2178049"/>
              <a:ext cx="1795779" cy="4025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7200899" y="2178050"/>
              <a:ext cx="1739900" cy="345440"/>
            </a:xfrm>
            <a:custGeom>
              <a:avLst/>
              <a:gdLst/>
              <a:ahLst/>
              <a:cxnLst/>
              <a:rect l="l" t="t" r="r" b="b"/>
              <a:pathLst>
                <a:path w="1739900" h="345439">
                  <a:moveTo>
                    <a:pt x="1739900" y="345440"/>
                  </a:moveTo>
                  <a:lnTo>
                    <a:pt x="1739900" y="59689"/>
                  </a:lnTo>
                </a:path>
                <a:path w="1739900" h="345439">
                  <a:moveTo>
                    <a:pt x="1682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7145019" y="2176780"/>
              <a:ext cx="1795780" cy="402590"/>
            </a:xfrm>
            <a:custGeom>
              <a:avLst/>
              <a:gdLst/>
              <a:ahLst/>
              <a:cxnLst/>
              <a:rect l="l" t="t" r="r" b="b"/>
              <a:pathLst>
                <a:path w="1795779" h="402589">
                  <a:moveTo>
                    <a:pt x="0" y="67310"/>
                  </a:moveTo>
                  <a:lnTo>
                    <a:pt x="0" y="63500"/>
                  </a:lnTo>
                  <a:lnTo>
                    <a:pt x="1270" y="60960"/>
                  </a:lnTo>
                  <a:lnTo>
                    <a:pt x="1270" y="57150"/>
                  </a:lnTo>
                  <a:lnTo>
                    <a:pt x="2539" y="53340"/>
                  </a:lnTo>
                  <a:lnTo>
                    <a:pt x="2539" y="50800"/>
                  </a:lnTo>
                  <a:lnTo>
                    <a:pt x="3809" y="46990"/>
                  </a:lnTo>
                  <a:lnTo>
                    <a:pt x="5079" y="43180"/>
                  </a:lnTo>
                  <a:lnTo>
                    <a:pt x="6350" y="40640"/>
                  </a:lnTo>
                  <a:lnTo>
                    <a:pt x="7620" y="36830"/>
                  </a:lnTo>
                  <a:lnTo>
                    <a:pt x="10159" y="34290"/>
                  </a:lnTo>
                  <a:lnTo>
                    <a:pt x="11429" y="30480"/>
                  </a:lnTo>
                  <a:lnTo>
                    <a:pt x="13970" y="27940"/>
                  </a:lnTo>
                  <a:lnTo>
                    <a:pt x="15239" y="25400"/>
                  </a:lnTo>
                  <a:lnTo>
                    <a:pt x="17779" y="22860"/>
                  </a:lnTo>
                  <a:lnTo>
                    <a:pt x="20320" y="20320"/>
                  </a:lnTo>
                  <a:lnTo>
                    <a:pt x="22859" y="17780"/>
                  </a:lnTo>
                  <a:lnTo>
                    <a:pt x="25400" y="15240"/>
                  </a:lnTo>
                  <a:lnTo>
                    <a:pt x="27939" y="13970"/>
                  </a:lnTo>
                  <a:lnTo>
                    <a:pt x="31750" y="11430"/>
                  </a:lnTo>
                  <a:lnTo>
                    <a:pt x="34289" y="8890"/>
                  </a:lnTo>
                  <a:lnTo>
                    <a:pt x="36829" y="7620"/>
                  </a:lnTo>
                  <a:lnTo>
                    <a:pt x="40639" y="6350"/>
                  </a:lnTo>
                  <a:lnTo>
                    <a:pt x="43179" y="5080"/>
                  </a:lnTo>
                  <a:lnTo>
                    <a:pt x="46989" y="3810"/>
                  </a:lnTo>
                  <a:lnTo>
                    <a:pt x="50800" y="2540"/>
                  </a:lnTo>
                  <a:lnTo>
                    <a:pt x="53339" y="2540"/>
                  </a:lnTo>
                  <a:lnTo>
                    <a:pt x="57150" y="1270"/>
                  </a:lnTo>
                  <a:lnTo>
                    <a:pt x="60959" y="1270"/>
                  </a:lnTo>
                  <a:lnTo>
                    <a:pt x="63500" y="0"/>
                  </a:lnTo>
                  <a:lnTo>
                    <a:pt x="67309" y="0"/>
                  </a:lnTo>
                  <a:lnTo>
                    <a:pt x="1728470" y="0"/>
                  </a:lnTo>
                  <a:lnTo>
                    <a:pt x="1732279" y="0"/>
                  </a:lnTo>
                  <a:lnTo>
                    <a:pt x="1734820" y="1270"/>
                  </a:lnTo>
                  <a:lnTo>
                    <a:pt x="1738629" y="1270"/>
                  </a:lnTo>
                  <a:lnTo>
                    <a:pt x="1742439" y="2540"/>
                  </a:lnTo>
                  <a:lnTo>
                    <a:pt x="1744979" y="2540"/>
                  </a:lnTo>
                  <a:lnTo>
                    <a:pt x="1748789" y="3810"/>
                  </a:lnTo>
                  <a:lnTo>
                    <a:pt x="1752600" y="5080"/>
                  </a:lnTo>
                  <a:lnTo>
                    <a:pt x="1755139" y="6350"/>
                  </a:lnTo>
                  <a:lnTo>
                    <a:pt x="1758950" y="7620"/>
                  </a:lnTo>
                  <a:lnTo>
                    <a:pt x="1761489" y="8890"/>
                  </a:lnTo>
                  <a:lnTo>
                    <a:pt x="1764029" y="11430"/>
                  </a:lnTo>
                  <a:lnTo>
                    <a:pt x="1767839" y="13970"/>
                  </a:lnTo>
                  <a:lnTo>
                    <a:pt x="1770379" y="15240"/>
                  </a:lnTo>
                  <a:lnTo>
                    <a:pt x="1772920" y="17780"/>
                  </a:lnTo>
                  <a:lnTo>
                    <a:pt x="1775459" y="20320"/>
                  </a:lnTo>
                  <a:lnTo>
                    <a:pt x="1778000" y="22860"/>
                  </a:lnTo>
                  <a:lnTo>
                    <a:pt x="1780539" y="25400"/>
                  </a:lnTo>
                  <a:lnTo>
                    <a:pt x="1781809" y="27940"/>
                  </a:lnTo>
                  <a:lnTo>
                    <a:pt x="1784350" y="30480"/>
                  </a:lnTo>
                  <a:lnTo>
                    <a:pt x="1785620" y="34290"/>
                  </a:lnTo>
                  <a:lnTo>
                    <a:pt x="1788159" y="36830"/>
                  </a:lnTo>
                  <a:lnTo>
                    <a:pt x="1789429" y="40640"/>
                  </a:lnTo>
                  <a:lnTo>
                    <a:pt x="1790700" y="43180"/>
                  </a:lnTo>
                  <a:lnTo>
                    <a:pt x="1791970" y="46990"/>
                  </a:lnTo>
                  <a:lnTo>
                    <a:pt x="1793239" y="50800"/>
                  </a:lnTo>
                  <a:lnTo>
                    <a:pt x="1793239" y="53340"/>
                  </a:lnTo>
                  <a:lnTo>
                    <a:pt x="1794509" y="57150"/>
                  </a:lnTo>
                  <a:lnTo>
                    <a:pt x="1794509" y="60960"/>
                  </a:lnTo>
                  <a:lnTo>
                    <a:pt x="1795779" y="63500"/>
                  </a:lnTo>
                  <a:lnTo>
                    <a:pt x="1795779" y="67310"/>
                  </a:lnTo>
                  <a:lnTo>
                    <a:pt x="1795779" y="335280"/>
                  </a:lnTo>
                  <a:lnTo>
                    <a:pt x="1795779" y="339090"/>
                  </a:lnTo>
                  <a:lnTo>
                    <a:pt x="1795779" y="342900"/>
                  </a:lnTo>
                  <a:lnTo>
                    <a:pt x="1794509" y="346710"/>
                  </a:lnTo>
                  <a:lnTo>
                    <a:pt x="1794509" y="349250"/>
                  </a:lnTo>
                  <a:lnTo>
                    <a:pt x="1793239" y="353060"/>
                  </a:lnTo>
                  <a:lnTo>
                    <a:pt x="1791970" y="355600"/>
                  </a:lnTo>
                  <a:lnTo>
                    <a:pt x="1790700" y="359410"/>
                  </a:lnTo>
                  <a:lnTo>
                    <a:pt x="1789429" y="363220"/>
                  </a:lnTo>
                  <a:lnTo>
                    <a:pt x="1788159" y="365760"/>
                  </a:lnTo>
                  <a:lnTo>
                    <a:pt x="1786889" y="369570"/>
                  </a:lnTo>
                  <a:lnTo>
                    <a:pt x="1784350" y="372110"/>
                  </a:lnTo>
                  <a:lnTo>
                    <a:pt x="1783079" y="374650"/>
                  </a:lnTo>
                  <a:lnTo>
                    <a:pt x="1780539" y="377190"/>
                  </a:lnTo>
                  <a:lnTo>
                    <a:pt x="1778000" y="379730"/>
                  </a:lnTo>
                  <a:lnTo>
                    <a:pt x="1776729" y="383540"/>
                  </a:lnTo>
                  <a:lnTo>
                    <a:pt x="1772920" y="384810"/>
                  </a:lnTo>
                  <a:lnTo>
                    <a:pt x="1770379" y="387350"/>
                  </a:lnTo>
                  <a:lnTo>
                    <a:pt x="1767839" y="389890"/>
                  </a:lnTo>
                  <a:lnTo>
                    <a:pt x="1765300" y="392430"/>
                  </a:lnTo>
                  <a:lnTo>
                    <a:pt x="1761489" y="393700"/>
                  </a:lnTo>
                  <a:lnTo>
                    <a:pt x="1758950" y="394970"/>
                  </a:lnTo>
                  <a:lnTo>
                    <a:pt x="1756409" y="396240"/>
                  </a:lnTo>
                  <a:lnTo>
                    <a:pt x="1752600" y="398780"/>
                  </a:lnTo>
                  <a:lnTo>
                    <a:pt x="1748789" y="398780"/>
                  </a:lnTo>
                  <a:lnTo>
                    <a:pt x="1746250" y="400050"/>
                  </a:lnTo>
                  <a:lnTo>
                    <a:pt x="1742439" y="401320"/>
                  </a:lnTo>
                  <a:lnTo>
                    <a:pt x="1738629" y="401320"/>
                  </a:lnTo>
                  <a:lnTo>
                    <a:pt x="1736089" y="402590"/>
                  </a:lnTo>
                  <a:lnTo>
                    <a:pt x="1732279" y="402590"/>
                  </a:lnTo>
                  <a:lnTo>
                    <a:pt x="57150" y="402590"/>
                  </a:lnTo>
                  <a:lnTo>
                    <a:pt x="53339" y="401320"/>
                  </a:lnTo>
                  <a:lnTo>
                    <a:pt x="50800" y="401320"/>
                  </a:lnTo>
                  <a:lnTo>
                    <a:pt x="46989" y="400050"/>
                  </a:lnTo>
                  <a:lnTo>
                    <a:pt x="43179" y="398780"/>
                  </a:lnTo>
                  <a:lnTo>
                    <a:pt x="40639" y="397510"/>
                  </a:lnTo>
                  <a:lnTo>
                    <a:pt x="36829" y="396240"/>
                  </a:lnTo>
                  <a:lnTo>
                    <a:pt x="34289" y="393700"/>
                  </a:lnTo>
                  <a:lnTo>
                    <a:pt x="31750" y="392430"/>
                  </a:lnTo>
                  <a:lnTo>
                    <a:pt x="27939" y="389890"/>
                  </a:lnTo>
                  <a:lnTo>
                    <a:pt x="25400" y="388620"/>
                  </a:lnTo>
                  <a:lnTo>
                    <a:pt x="22859" y="386080"/>
                  </a:lnTo>
                  <a:lnTo>
                    <a:pt x="20320" y="383540"/>
                  </a:lnTo>
                  <a:lnTo>
                    <a:pt x="17779" y="381000"/>
                  </a:lnTo>
                  <a:lnTo>
                    <a:pt x="15239" y="378460"/>
                  </a:lnTo>
                  <a:lnTo>
                    <a:pt x="13970" y="374650"/>
                  </a:lnTo>
                  <a:lnTo>
                    <a:pt x="11429" y="372110"/>
                  </a:lnTo>
                  <a:lnTo>
                    <a:pt x="10159" y="369570"/>
                  </a:lnTo>
                  <a:lnTo>
                    <a:pt x="7620" y="365760"/>
                  </a:lnTo>
                  <a:lnTo>
                    <a:pt x="6350" y="363220"/>
                  </a:lnTo>
                  <a:lnTo>
                    <a:pt x="5079" y="360680"/>
                  </a:lnTo>
                  <a:lnTo>
                    <a:pt x="3809" y="356870"/>
                  </a:lnTo>
                  <a:lnTo>
                    <a:pt x="2539" y="353060"/>
                  </a:lnTo>
                  <a:lnTo>
                    <a:pt x="2539" y="350520"/>
                  </a:lnTo>
                  <a:lnTo>
                    <a:pt x="1270" y="346710"/>
                  </a:lnTo>
                  <a:lnTo>
                    <a:pt x="1270" y="342900"/>
                  </a:lnTo>
                  <a:lnTo>
                    <a:pt x="0" y="339090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  <a:path w="1795779" h="402589">
                  <a:moveTo>
                    <a:pt x="0" y="0"/>
                  </a:moveTo>
                  <a:lnTo>
                    <a:pt x="0" y="0"/>
                  </a:lnTo>
                </a:path>
                <a:path w="1795779" h="402589">
                  <a:moveTo>
                    <a:pt x="1795779" y="402590"/>
                  </a:moveTo>
                  <a:lnTo>
                    <a:pt x="1795779" y="4025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7145019" y="2155190"/>
              <a:ext cx="1795779" cy="4013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7198359" y="2214879"/>
              <a:ext cx="1742439" cy="341630"/>
            </a:xfrm>
            <a:custGeom>
              <a:avLst/>
              <a:gdLst/>
              <a:ahLst/>
              <a:cxnLst/>
              <a:rect l="l" t="t" r="r" b="b"/>
              <a:pathLst>
                <a:path w="1742440" h="341630">
                  <a:moveTo>
                    <a:pt x="0" y="341630"/>
                  </a:moveTo>
                  <a:lnTo>
                    <a:pt x="1685290" y="341630"/>
                  </a:lnTo>
                </a:path>
                <a:path w="1742440" h="341630">
                  <a:moveTo>
                    <a:pt x="1742440" y="285751"/>
                  </a:moveTo>
                  <a:lnTo>
                    <a:pt x="1742440" y="0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7145019" y="2153920"/>
              <a:ext cx="1795780" cy="402590"/>
            </a:xfrm>
            <a:custGeom>
              <a:avLst/>
              <a:gdLst/>
              <a:ahLst/>
              <a:cxnLst/>
              <a:rect l="l" t="t" r="r" b="b"/>
              <a:pathLst>
                <a:path w="1795779" h="402589">
                  <a:moveTo>
                    <a:pt x="0" y="67309"/>
                  </a:moveTo>
                  <a:lnTo>
                    <a:pt x="0" y="63500"/>
                  </a:lnTo>
                  <a:lnTo>
                    <a:pt x="1270" y="60959"/>
                  </a:lnTo>
                  <a:lnTo>
                    <a:pt x="1270" y="57150"/>
                  </a:lnTo>
                  <a:lnTo>
                    <a:pt x="2539" y="53339"/>
                  </a:lnTo>
                  <a:lnTo>
                    <a:pt x="2539" y="49529"/>
                  </a:lnTo>
                  <a:lnTo>
                    <a:pt x="3809" y="46989"/>
                  </a:lnTo>
                  <a:lnTo>
                    <a:pt x="5079" y="43179"/>
                  </a:lnTo>
                  <a:lnTo>
                    <a:pt x="6350" y="39369"/>
                  </a:lnTo>
                  <a:lnTo>
                    <a:pt x="7620" y="36829"/>
                  </a:lnTo>
                  <a:lnTo>
                    <a:pt x="10159" y="34289"/>
                  </a:lnTo>
                  <a:lnTo>
                    <a:pt x="11429" y="30479"/>
                  </a:lnTo>
                  <a:lnTo>
                    <a:pt x="13970" y="27939"/>
                  </a:lnTo>
                  <a:lnTo>
                    <a:pt x="15239" y="25400"/>
                  </a:lnTo>
                  <a:lnTo>
                    <a:pt x="17779" y="22859"/>
                  </a:lnTo>
                  <a:lnTo>
                    <a:pt x="20320" y="20319"/>
                  </a:lnTo>
                  <a:lnTo>
                    <a:pt x="22859" y="17779"/>
                  </a:lnTo>
                  <a:lnTo>
                    <a:pt x="25400" y="15239"/>
                  </a:lnTo>
                  <a:lnTo>
                    <a:pt x="27939" y="12700"/>
                  </a:lnTo>
                  <a:lnTo>
                    <a:pt x="31750" y="11429"/>
                  </a:lnTo>
                  <a:lnTo>
                    <a:pt x="34289" y="8889"/>
                  </a:lnTo>
                  <a:lnTo>
                    <a:pt x="36829" y="7619"/>
                  </a:lnTo>
                  <a:lnTo>
                    <a:pt x="40639" y="6350"/>
                  </a:lnTo>
                  <a:lnTo>
                    <a:pt x="43179" y="5079"/>
                  </a:lnTo>
                  <a:lnTo>
                    <a:pt x="46989" y="3809"/>
                  </a:lnTo>
                  <a:lnTo>
                    <a:pt x="50800" y="2539"/>
                  </a:lnTo>
                  <a:lnTo>
                    <a:pt x="53339" y="1269"/>
                  </a:lnTo>
                  <a:lnTo>
                    <a:pt x="57150" y="1269"/>
                  </a:lnTo>
                  <a:lnTo>
                    <a:pt x="60959" y="1269"/>
                  </a:lnTo>
                  <a:lnTo>
                    <a:pt x="63500" y="0"/>
                  </a:lnTo>
                  <a:lnTo>
                    <a:pt x="67309" y="0"/>
                  </a:lnTo>
                  <a:lnTo>
                    <a:pt x="1728470" y="0"/>
                  </a:lnTo>
                  <a:lnTo>
                    <a:pt x="1732279" y="0"/>
                  </a:lnTo>
                  <a:lnTo>
                    <a:pt x="1734820" y="1269"/>
                  </a:lnTo>
                  <a:lnTo>
                    <a:pt x="1738629" y="1269"/>
                  </a:lnTo>
                  <a:lnTo>
                    <a:pt x="1742439" y="1269"/>
                  </a:lnTo>
                  <a:lnTo>
                    <a:pt x="1744979" y="2539"/>
                  </a:lnTo>
                  <a:lnTo>
                    <a:pt x="1748789" y="3809"/>
                  </a:lnTo>
                  <a:lnTo>
                    <a:pt x="1752600" y="5079"/>
                  </a:lnTo>
                  <a:lnTo>
                    <a:pt x="1755139" y="6350"/>
                  </a:lnTo>
                  <a:lnTo>
                    <a:pt x="1758950" y="7619"/>
                  </a:lnTo>
                  <a:lnTo>
                    <a:pt x="1761489" y="8889"/>
                  </a:lnTo>
                  <a:lnTo>
                    <a:pt x="1764029" y="11429"/>
                  </a:lnTo>
                  <a:lnTo>
                    <a:pt x="1767839" y="12700"/>
                  </a:lnTo>
                  <a:lnTo>
                    <a:pt x="1770379" y="15239"/>
                  </a:lnTo>
                  <a:lnTo>
                    <a:pt x="1772920" y="17779"/>
                  </a:lnTo>
                  <a:lnTo>
                    <a:pt x="1775459" y="20319"/>
                  </a:lnTo>
                  <a:lnTo>
                    <a:pt x="1778000" y="22859"/>
                  </a:lnTo>
                  <a:lnTo>
                    <a:pt x="1780539" y="25400"/>
                  </a:lnTo>
                  <a:lnTo>
                    <a:pt x="1781809" y="27939"/>
                  </a:lnTo>
                  <a:lnTo>
                    <a:pt x="1784350" y="30479"/>
                  </a:lnTo>
                  <a:lnTo>
                    <a:pt x="1785620" y="34289"/>
                  </a:lnTo>
                  <a:lnTo>
                    <a:pt x="1788159" y="36829"/>
                  </a:lnTo>
                  <a:lnTo>
                    <a:pt x="1789429" y="39369"/>
                  </a:lnTo>
                  <a:lnTo>
                    <a:pt x="1790700" y="43179"/>
                  </a:lnTo>
                  <a:lnTo>
                    <a:pt x="1791970" y="46989"/>
                  </a:lnTo>
                  <a:lnTo>
                    <a:pt x="1793239" y="49529"/>
                  </a:lnTo>
                  <a:lnTo>
                    <a:pt x="1793239" y="53339"/>
                  </a:lnTo>
                  <a:lnTo>
                    <a:pt x="1794509" y="57150"/>
                  </a:lnTo>
                  <a:lnTo>
                    <a:pt x="1794509" y="60959"/>
                  </a:lnTo>
                  <a:lnTo>
                    <a:pt x="1795779" y="63500"/>
                  </a:lnTo>
                  <a:lnTo>
                    <a:pt x="1795779" y="67309"/>
                  </a:lnTo>
                  <a:lnTo>
                    <a:pt x="1795779" y="335279"/>
                  </a:lnTo>
                  <a:lnTo>
                    <a:pt x="1795779" y="339089"/>
                  </a:lnTo>
                  <a:lnTo>
                    <a:pt x="1795779" y="342900"/>
                  </a:lnTo>
                  <a:lnTo>
                    <a:pt x="1794509" y="345439"/>
                  </a:lnTo>
                  <a:lnTo>
                    <a:pt x="1794509" y="349250"/>
                  </a:lnTo>
                  <a:lnTo>
                    <a:pt x="1793239" y="353059"/>
                  </a:lnTo>
                  <a:lnTo>
                    <a:pt x="1791970" y="355600"/>
                  </a:lnTo>
                  <a:lnTo>
                    <a:pt x="1790700" y="359409"/>
                  </a:lnTo>
                  <a:lnTo>
                    <a:pt x="1789429" y="363219"/>
                  </a:lnTo>
                  <a:lnTo>
                    <a:pt x="1788159" y="365759"/>
                  </a:lnTo>
                  <a:lnTo>
                    <a:pt x="1786889" y="369569"/>
                  </a:lnTo>
                  <a:lnTo>
                    <a:pt x="1784350" y="372109"/>
                  </a:lnTo>
                  <a:lnTo>
                    <a:pt x="1783079" y="374650"/>
                  </a:lnTo>
                  <a:lnTo>
                    <a:pt x="1780539" y="377189"/>
                  </a:lnTo>
                  <a:lnTo>
                    <a:pt x="1778000" y="379729"/>
                  </a:lnTo>
                  <a:lnTo>
                    <a:pt x="1776729" y="383539"/>
                  </a:lnTo>
                  <a:lnTo>
                    <a:pt x="1772920" y="384809"/>
                  </a:lnTo>
                  <a:lnTo>
                    <a:pt x="1770379" y="387350"/>
                  </a:lnTo>
                  <a:lnTo>
                    <a:pt x="1767839" y="389889"/>
                  </a:lnTo>
                  <a:lnTo>
                    <a:pt x="1765300" y="391159"/>
                  </a:lnTo>
                  <a:lnTo>
                    <a:pt x="1761489" y="393700"/>
                  </a:lnTo>
                  <a:lnTo>
                    <a:pt x="1758950" y="394969"/>
                  </a:lnTo>
                  <a:lnTo>
                    <a:pt x="1756409" y="396239"/>
                  </a:lnTo>
                  <a:lnTo>
                    <a:pt x="1752600" y="397509"/>
                  </a:lnTo>
                  <a:lnTo>
                    <a:pt x="1748789" y="398779"/>
                  </a:lnTo>
                  <a:lnTo>
                    <a:pt x="1746250" y="400050"/>
                  </a:lnTo>
                  <a:lnTo>
                    <a:pt x="1742439" y="401319"/>
                  </a:lnTo>
                  <a:lnTo>
                    <a:pt x="1738629" y="401319"/>
                  </a:lnTo>
                  <a:lnTo>
                    <a:pt x="1736089" y="402589"/>
                  </a:lnTo>
                  <a:lnTo>
                    <a:pt x="1732279" y="402589"/>
                  </a:lnTo>
                  <a:lnTo>
                    <a:pt x="57150" y="402589"/>
                  </a:lnTo>
                  <a:lnTo>
                    <a:pt x="53339" y="401319"/>
                  </a:lnTo>
                  <a:lnTo>
                    <a:pt x="50800" y="400050"/>
                  </a:lnTo>
                  <a:lnTo>
                    <a:pt x="46989" y="400050"/>
                  </a:lnTo>
                  <a:lnTo>
                    <a:pt x="43179" y="398779"/>
                  </a:lnTo>
                  <a:lnTo>
                    <a:pt x="40639" y="397509"/>
                  </a:lnTo>
                  <a:lnTo>
                    <a:pt x="36829" y="394969"/>
                  </a:lnTo>
                  <a:lnTo>
                    <a:pt x="34289" y="393700"/>
                  </a:lnTo>
                  <a:lnTo>
                    <a:pt x="31750" y="392429"/>
                  </a:lnTo>
                  <a:lnTo>
                    <a:pt x="27939" y="389889"/>
                  </a:lnTo>
                  <a:lnTo>
                    <a:pt x="25400" y="388619"/>
                  </a:lnTo>
                  <a:lnTo>
                    <a:pt x="22859" y="386079"/>
                  </a:lnTo>
                  <a:lnTo>
                    <a:pt x="20320" y="383539"/>
                  </a:lnTo>
                  <a:lnTo>
                    <a:pt x="17779" y="381000"/>
                  </a:lnTo>
                  <a:lnTo>
                    <a:pt x="15239" y="378459"/>
                  </a:lnTo>
                  <a:lnTo>
                    <a:pt x="13970" y="374650"/>
                  </a:lnTo>
                  <a:lnTo>
                    <a:pt x="11429" y="372109"/>
                  </a:lnTo>
                  <a:lnTo>
                    <a:pt x="10159" y="369569"/>
                  </a:lnTo>
                  <a:lnTo>
                    <a:pt x="7620" y="365759"/>
                  </a:lnTo>
                  <a:lnTo>
                    <a:pt x="6350" y="363219"/>
                  </a:lnTo>
                  <a:lnTo>
                    <a:pt x="5079" y="359409"/>
                  </a:lnTo>
                  <a:lnTo>
                    <a:pt x="3809" y="356869"/>
                  </a:lnTo>
                  <a:lnTo>
                    <a:pt x="2539" y="353059"/>
                  </a:lnTo>
                  <a:lnTo>
                    <a:pt x="2539" y="349250"/>
                  </a:lnTo>
                  <a:lnTo>
                    <a:pt x="1270" y="346709"/>
                  </a:lnTo>
                  <a:lnTo>
                    <a:pt x="1270" y="342900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09"/>
                  </a:lnTo>
                  <a:close/>
                </a:path>
                <a:path w="1795779" h="402589">
                  <a:moveTo>
                    <a:pt x="0" y="0"/>
                  </a:moveTo>
                  <a:lnTo>
                    <a:pt x="0" y="0"/>
                  </a:lnTo>
                </a:path>
                <a:path w="1795779" h="402589">
                  <a:moveTo>
                    <a:pt x="1795779" y="402589"/>
                  </a:moveTo>
                  <a:lnTo>
                    <a:pt x="1795779" y="402589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" name="object 138"/>
          <p:cNvSpPr txBox="1"/>
          <p:nvPr/>
        </p:nvSpPr>
        <p:spPr>
          <a:xfrm>
            <a:off x="7453630" y="2236470"/>
            <a:ext cx="1178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3C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 b="1">
                <a:solidFill>
                  <a:srgbClr val="FDFDFD"/>
                </a:solidFill>
                <a:latin typeface="Times New Roman"/>
                <a:cs typeface="Times New Roman"/>
              </a:rPr>
              <a:t>Call</a:t>
            </a:r>
            <a:r>
              <a:rPr dirty="0" sz="1400" spc="-8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Center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7140257" y="2613977"/>
            <a:ext cx="1805305" cy="434975"/>
            <a:chOff x="7140257" y="2613977"/>
            <a:chExt cx="1805305" cy="434975"/>
          </a:xfrm>
        </p:grpSpPr>
        <p:sp>
          <p:nvSpPr>
            <p:cNvPr id="140" name="object 140"/>
            <p:cNvSpPr/>
            <p:nvPr/>
          </p:nvSpPr>
          <p:spPr>
            <a:xfrm>
              <a:off x="7145019" y="2642870"/>
              <a:ext cx="1795779" cy="40258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7208519" y="30454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102" y="-635"/>
                  </a:moveTo>
                  <a:lnTo>
                    <a:pt x="102" y="635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7199630" y="2642869"/>
              <a:ext cx="1741170" cy="345440"/>
            </a:xfrm>
            <a:custGeom>
              <a:avLst/>
              <a:gdLst/>
              <a:ahLst/>
              <a:cxnLst/>
              <a:rect l="l" t="t" r="r" b="b"/>
              <a:pathLst>
                <a:path w="1741170" h="345439">
                  <a:moveTo>
                    <a:pt x="1741169" y="345440"/>
                  </a:moveTo>
                  <a:lnTo>
                    <a:pt x="1741169" y="59689"/>
                  </a:lnTo>
                </a:path>
                <a:path w="1741170" h="345439">
                  <a:moveTo>
                    <a:pt x="16852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7145019" y="2641599"/>
              <a:ext cx="1795780" cy="402590"/>
            </a:xfrm>
            <a:custGeom>
              <a:avLst/>
              <a:gdLst/>
              <a:ahLst/>
              <a:cxnLst/>
              <a:rect l="l" t="t" r="r" b="b"/>
              <a:pathLst>
                <a:path w="1795779" h="402589">
                  <a:moveTo>
                    <a:pt x="0" y="67310"/>
                  </a:moveTo>
                  <a:lnTo>
                    <a:pt x="0" y="63500"/>
                  </a:lnTo>
                  <a:lnTo>
                    <a:pt x="1270" y="60960"/>
                  </a:lnTo>
                  <a:lnTo>
                    <a:pt x="1270" y="57150"/>
                  </a:lnTo>
                  <a:lnTo>
                    <a:pt x="2539" y="53339"/>
                  </a:lnTo>
                  <a:lnTo>
                    <a:pt x="2539" y="49529"/>
                  </a:lnTo>
                  <a:lnTo>
                    <a:pt x="3809" y="46989"/>
                  </a:lnTo>
                  <a:lnTo>
                    <a:pt x="5079" y="43179"/>
                  </a:lnTo>
                  <a:lnTo>
                    <a:pt x="6350" y="40639"/>
                  </a:lnTo>
                  <a:lnTo>
                    <a:pt x="7620" y="36829"/>
                  </a:lnTo>
                  <a:lnTo>
                    <a:pt x="10159" y="34289"/>
                  </a:lnTo>
                  <a:lnTo>
                    <a:pt x="11429" y="30479"/>
                  </a:lnTo>
                  <a:lnTo>
                    <a:pt x="13970" y="27939"/>
                  </a:lnTo>
                  <a:lnTo>
                    <a:pt x="15239" y="25400"/>
                  </a:lnTo>
                  <a:lnTo>
                    <a:pt x="17779" y="22860"/>
                  </a:lnTo>
                  <a:lnTo>
                    <a:pt x="20320" y="20320"/>
                  </a:lnTo>
                  <a:lnTo>
                    <a:pt x="22859" y="17779"/>
                  </a:lnTo>
                  <a:lnTo>
                    <a:pt x="25400" y="15239"/>
                  </a:lnTo>
                  <a:lnTo>
                    <a:pt x="27939" y="13970"/>
                  </a:lnTo>
                  <a:lnTo>
                    <a:pt x="31750" y="11429"/>
                  </a:lnTo>
                  <a:lnTo>
                    <a:pt x="34289" y="8889"/>
                  </a:lnTo>
                  <a:lnTo>
                    <a:pt x="36829" y="7620"/>
                  </a:lnTo>
                  <a:lnTo>
                    <a:pt x="40639" y="6350"/>
                  </a:lnTo>
                  <a:lnTo>
                    <a:pt x="43179" y="5079"/>
                  </a:lnTo>
                  <a:lnTo>
                    <a:pt x="46989" y="3810"/>
                  </a:lnTo>
                  <a:lnTo>
                    <a:pt x="50800" y="2539"/>
                  </a:lnTo>
                  <a:lnTo>
                    <a:pt x="53339" y="1270"/>
                  </a:lnTo>
                  <a:lnTo>
                    <a:pt x="57150" y="1270"/>
                  </a:lnTo>
                  <a:lnTo>
                    <a:pt x="60959" y="1270"/>
                  </a:lnTo>
                  <a:lnTo>
                    <a:pt x="63500" y="0"/>
                  </a:lnTo>
                  <a:lnTo>
                    <a:pt x="67309" y="0"/>
                  </a:lnTo>
                  <a:lnTo>
                    <a:pt x="1728470" y="0"/>
                  </a:lnTo>
                  <a:lnTo>
                    <a:pt x="1732279" y="0"/>
                  </a:lnTo>
                  <a:lnTo>
                    <a:pt x="1734820" y="1270"/>
                  </a:lnTo>
                  <a:lnTo>
                    <a:pt x="1738629" y="1270"/>
                  </a:lnTo>
                  <a:lnTo>
                    <a:pt x="1742439" y="1270"/>
                  </a:lnTo>
                  <a:lnTo>
                    <a:pt x="1744979" y="2539"/>
                  </a:lnTo>
                  <a:lnTo>
                    <a:pt x="1748789" y="3810"/>
                  </a:lnTo>
                  <a:lnTo>
                    <a:pt x="1752600" y="5079"/>
                  </a:lnTo>
                  <a:lnTo>
                    <a:pt x="1755139" y="6350"/>
                  </a:lnTo>
                  <a:lnTo>
                    <a:pt x="1758950" y="7620"/>
                  </a:lnTo>
                  <a:lnTo>
                    <a:pt x="1761489" y="8889"/>
                  </a:lnTo>
                  <a:lnTo>
                    <a:pt x="1764029" y="11429"/>
                  </a:lnTo>
                  <a:lnTo>
                    <a:pt x="1767839" y="13970"/>
                  </a:lnTo>
                  <a:lnTo>
                    <a:pt x="1770379" y="15239"/>
                  </a:lnTo>
                  <a:lnTo>
                    <a:pt x="1772920" y="17779"/>
                  </a:lnTo>
                  <a:lnTo>
                    <a:pt x="1775459" y="20320"/>
                  </a:lnTo>
                  <a:lnTo>
                    <a:pt x="1778000" y="22860"/>
                  </a:lnTo>
                  <a:lnTo>
                    <a:pt x="1780539" y="25400"/>
                  </a:lnTo>
                  <a:lnTo>
                    <a:pt x="1781809" y="27939"/>
                  </a:lnTo>
                  <a:lnTo>
                    <a:pt x="1784350" y="30479"/>
                  </a:lnTo>
                  <a:lnTo>
                    <a:pt x="1785620" y="34289"/>
                  </a:lnTo>
                  <a:lnTo>
                    <a:pt x="1788159" y="36829"/>
                  </a:lnTo>
                  <a:lnTo>
                    <a:pt x="1789429" y="40639"/>
                  </a:lnTo>
                  <a:lnTo>
                    <a:pt x="1790700" y="43179"/>
                  </a:lnTo>
                  <a:lnTo>
                    <a:pt x="1791970" y="46989"/>
                  </a:lnTo>
                  <a:lnTo>
                    <a:pt x="1793239" y="49529"/>
                  </a:lnTo>
                  <a:lnTo>
                    <a:pt x="1793239" y="53339"/>
                  </a:lnTo>
                  <a:lnTo>
                    <a:pt x="1794509" y="57150"/>
                  </a:lnTo>
                  <a:lnTo>
                    <a:pt x="1794509" y="60960"/>
                  </a:lnTo>
                  <a:lnTo>
                    <a:pt x="1795779" y="63500"/>
                  </a:lnTo>
                  <a:lnTo>
                    <a:pt x="1795779" y="67310"/>
                  </a:lnTo>
                  <a:lnTo>
                    <a:pt x="1795779" y="335279"/>
                  </a:lnTo>
                  <a:lnTo>
                    <a:pt x="1795779" y="339089"/>
                  </a:lnTo>
                  <a:lnTo>
                    <a:pt x="1795779" y="342900"/>
                  </a:lnTo>
                  <a:lnTo>
                    <a:pt x="1794509" y="345439"/>
                  </a:lnTo>
                  <a:lnTo>
                    <a:pt x="1794509" y="349250"/>
                  </a:lnTo>
                  <a:lnTo>
                    <a:pt x="1793239" y="353060"/>
                  </a:lnTo>
                  <a:lnTo>
                    <a:pt x="1791970" y="355600"/>
                  </a:lnTo>
                  <a:lnTo>
                    <a:pt x="1790700" y="359410"/>
                  </a:lnTo>
                  <a:lnTo>
                    <a:pt x="1789429" y="363220"/>
                  </a:lnTo>
                  <a:lnTo>
                    <a:pt x="1788159" y="365760"/>
                  </a:lnTo>
                  <a:lnTo>
                    <a:pt x="1786889" y="369570"/>
                  </a:lnTo>
                  <a:lnTo>
                    <a:pt x="1784350" y="372110"/>
                  </a:lnTo>
                  <a:lnTo>
                    <a:pt x="1783079" y="374650"/>
                  </a:lnTo>
                  <a:lnTo>
                    <a:pt x="1780539" y="377189"/>
                  </a:lnTo>
                  <a:lnTo>
                    <a:pt x="1778000" y="379729"/>
                  </a:lnTo>
                  <a:lnTo>
                    <a:pt x="1776729" y="383539"/>
                  </a:lnTo>
                  <a:lnTo>
                    <a:pt x="1772920" y="384810"/>
                  </a:lnTo>
                  <a:lnTo>
                    <a:pt x="1770379" y="387350"/>
                  </a:lnTo>
                  <a:lnTo>
                    <a:pt x="1767839" y="389889"/>
                  </a:lnTo>
                  <a:lnTo>
                    <a:pt x="1765300" y="391160"/>
                  </a:lnTo>
                  <a:lnTo>
                    <a:pt x="1761489" y="393700"/>
                  </a:lnTo>
                  <a:lnTo>
                    <a:pt x="1758950" y="394970"/>
                  </a:lnTo>
                  <a:lnTo>
                    <a:pt x="1756409" y="396239"/>
                  </a:lnTo>
                  <a:lnTo>
                    <a:pt x="1752600" y="398779"/>
                  </a:lnTo>
                  <a:lnTo>
                    <a:pt x="1748789" y="398779"/>
                  </a:lnTo>
                  <a:lnTo>
                    <a:pt x="1746250" y="400050"/>
                  </a:lnTo>
                  <a:lnTo>
                    <a:pt x="1742439" y="401320"/>
                  </a:lnTo>
                  <a:lnTo>
                    <a:pt x="1738629" y="401320"/>
                  </a:lnTo>
                  <a:lnTo>
                    <a:pt x="1736089" y="402589"/>
                  </a:lnTo>
                  <a:lnTo>
                    <a:pt x="1732279" y="402589"/>
                  </a:lnTo>
                  <a:lnTo>
                    <a:pt x="57150" y="402589"/>
                  </a:lnTo>
                  <a:lnTo>
                    <a:pt x="53339" y="401320"/>
                  </a:lnTo>
                  <a:lnTo>
                    <a:pt x="50800" y="401320"/>
                  </a:lnTo>
                  <a:lnTo>
                    <a:pt x="46989" y="400050"/>
                  </a:lnTo>
                  <a:lnTo>
                    <a:pt x="43179" y="398779"/>
                  </a:lnTo>
                  <a:lnTo>
                    <a:pt x="40639" y="397510"/>
                  </a:lnTo>
                  <a:lnTo>
                    <a:pt x="36829" y="396239"/>
                  </a:lnTo>
                  <a:lnTo>
                    <a:pt x="34289" y="393700"/>
                  </a:lnTo>
                  <a:lnTo>
                    <a:pt x="31750" y="392429"/>
                  </a:lnTo>
                  <a:lnTo>
                    <a:pt x="27939" y="389889"/>
                  </a:lnTo>
                  <a:lnTo>
                    <a:pt x="25400" y="388620"/>
                  </a:lnTo>
                  <a:lnTo>
                    <a:pt x="22859" y="386079"/>
                  </a:lnTo>
                  <a:lnTo>
                    <a:pt x="20320" y="383539"/>
                  </a:lnTo>
                  <a:lnTo>
                    <a:pt x="17779" y="381000"/>
                  </a:lnTo>
                  <a:lnTo>
                    <a:pt x="15239" y="378460"/>
                  </a:lnTo>
                  <a:lnTo>
                    <a:pt x="13970" y="374650"/>
                  </a:lnTo>
                  <a:lnTo>
                    <a:pt x="11429" y="372110"/>
                  </a:lnTo>
                  <a:lnTo>
                    <a:pt x="10159" y="369570"/>
                  </a:lnTo>
                  <a:lnTo>
                    <a:pt x="7620" y="365760"/>
                  </a:lnTo>
                  <a:lnTo>
                    <a:pt x="6350" y="363220"/>
                  </a:lnTo>
                  <a:lnTo>
                    <a:pt x="5079" y="360679"/>
                  </a:lnTo>
                  <a:lnTo>
                    <a:pt x="3809" y="356870"/>
                  </a:lnTo>
                  <a:lnTo>
                    <a:pt x="2539" y="353060"/>
                  </a:lnTo>
                  <a:lnTo>
                    <a:pt x="2539" y="350520"/>
                  </a:lnTo>
                  <a:lnTo>
                    <a:pt x="1270" y="346710"/>
                  </a:lnTo>
                  <a:lnTo>
                    <a:pt x="1270" y="342900"/>
                  </a:lnTo>
                  <a:lnTo>
                    <a:pt x="0" y="339089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  <a:path w="1795779" h="402589">
                  <a:moveTo>
                    <a:pt x="0" y="0"/>
                  </a:moveTo>
                  <a:lnTo>
                    <a:pt x="0" y="0"/>
                  </a:lnTo>
                </a:path>
                <a:path w="1795779" h="402589">
                  <a:moveTo>
                    <a:pt x="1795779" y="402589"/>
                  </a:moveTo>
                  <a:lnTo>
                    <a:pt x="1795779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7145019" y="2620010"/>
              <a:ext cx="1795779" cy="40131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8940799" y="267969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w="0" h="285750">
                  <a:moveTo>
                    <a:pt x="0" y="285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7145019" y="2618739"/>
              <a:ext cx="1795780" cy="402590"/>
            </a:xfrm>
            <a:custGeom>
              <a:avLst/>
              <a:gdLst/>
              <a:ahLst/>
              <a:cxnLst/>
              <a:rect l="l" t="t" r="r" b="b"/>
              <a:pathLst>
                <a:path w="1795779" h="402589">
                  <a:moveTo>
                    <a:pt x="0" y="67310"/>
                  </a:moveTo>
                  <a:lnTo>
                    <a:pt x="0" y="63500"/>
                  </a:lnTo>
                  <a:lnTo>
                    <a:pt x="1270" y="60960"/>
                  </a:lnTo>
                  <a:lnTo>
                    <a:pt x="1270" y="57150"/>
                  </a:lnTo>
                  <a:lnTo>
                    <a:pt x="2539" y="53339"/>
                  </a:lnTo>
                  <a:lnTo>
                    <a:pt x="2539" y="49530"/>
                  </a:lnTo>
                  <a:lnTo>
                    <a:pt x="3809" y="46989"/>
                  </a:lnTo>
                  <a:lnTo>
                    <a:pt x="5079" y="43180"/>
                  </a:lnTo>
                  <a:lnTo>
                    <a:pt x="6350" y="39370"/>
                  </a:lnTo>
                  <a:lnTo>
                    <a:pt x="7620" y="36830"/>
                  </a:lnTo>
                  <a:lnTo>
                    <a:pt x="10159" y="34289"/>
                  </a:lnTo>
                  <a:lnTo>
                    <a:pt x="11429" y="30480"/>
                  </a:lnTo>
                  <a:lnTo>
                    <a:pt x="13970" y="27939"/>
                  </a:lnTo>
                  <a:lnTo>
                    <a:pt x="15239" y="25400"/>
                  </a:lnTo>
                  <a:lnTo>
                    <a:pt x="17779" y="22860"/>
                  </a:lnTo>
                  <a:lnTo>
                    <a:pt x="20320" y="20320"/>
                  </a:lnTo>
                  <a:lnTo>
                    <a:pt x="22859" y="17780"/>
                  </a:lnTo>
                  <a:lnTo>
                    <a:pt x="25400" y="15239"/>
                  </a:lnTo>
                  <a:lnTo>
                    <a:pt x="27939" y="12700"/>
                  </a:lnTo>
                  <a:lnTo>
                    <a:pt x="31750" y="11430"/>
                  </a:lnTo>
                  <a:lnTo>
                    <a:pt x="34289" y="8889"/>
                  </a:lnTo>
                  <a:lnTo>
                    <a:pt x="36829" y="7620"/>
                  </a:lnTo>
                  <a:lnTo>
                    <a:pt x="40639" y="6350"/>
                  </a:lnTo>
                  <a:lnTo>
                    <a:pt x="43179" y="5080"/>
                  </a:lnTo>
                  <a:lnTo>
                    <a:pt x="46989" y="3810"/>
                  </a:lnTo>
                  <a:lnTo>
                    <a:pt x="50800" y="2539"/>
                  </a:lnTo>
                  <a:lnTo>
                    <a:pt x="53339" y="1270"/>
                  </a:lnTo>
                  <a:lnTo>
                    <a:pt x="57150" y="1270"/>
                  </a:lnTo>
                  <a:lnTo>
                    <a:pt x="60959" y="0"/>
                  </a:lnTo>
                  <a:lnTo>
                    <a:pt x="63500" y="0"/>
                  </a:lnTo>
                  <a:lnTo>
                    <a:pt x="67309" y="0"/>
                  </a:lnTo>
                  <a:lnTo>
                    <a:pt x="1728470" y="0"/>
                  </a:lnTo>
                  <a:lnTo>
                    <a:pt x="1732279" y="0"/>
                  </a:lnTo>
                  <a:lnTo>
                    <a:pt x="1734820" y="0"/>
                  </a:lnTo>
                  <a:lnTo>
                    <a:pt x="1738629" y="1270"/>
                  </a:lnTo>
                  <a:lnTo>
                    <a:pt x="1742439" y="1270"/>
                  </a:lnTo>
                  <a:lnTo>
                    <a:pt x="1744979" y="2539"/>
                  </a:lnTo>
                  <a:lnTo>
                    <a:pt x="1748789" y="3810"/>
                  </a:lnTo>
                  <a:lnTo>
                    <a:pt x="1752600" y="5080"/>
                  </a:lnTo>
                  <a:lnTo>
                    <a:pt x="1755139" y="6350"/>
                  </a:lnTo>
                  <a:lnTo>
                    <a:pt x="1758950" y="7620"/>
                  </a:lnTo>
                  <a:lnTo>
                    <a:pt x="1761489" y="8889"/>
                  </a:lnTo>
                  <a:lnTo>
                    <a:pt x="1764029" y="11430"/>
                  </a:lnTo>
                  <a:lnTo>
                    <a:pt x="1767839" y="12700"/>
                  </a:lnTo>
                  <a:lnTo>
                    <a:pt x="1770379" y="15239"/>
                  </a:lnTo>
                  <a:lnTo>
                    <a:pt x="1772920" y="17780"/>
                  </a:lnTo>
                  <a:lnTo>
                    <a:pt x="1775459" y="20320"/>
                  </a:lnTo>
                  <a:lnTo>
                    <a:pt x="1778000" y="22860"/>
                  </a:lnTo>
                  <a:lnTo>
                    <a:pt x="1780539" y="25400"/>
                  </a:lnTo>
                  <a:lnTo>
                    <a:pt x="1781809" y="27939"/>
                  </a:lnTo>
                  <a:lnTo>
                    <a:pt x="1784350" y="30480"/>
                  </a:lnTo>
                  <a:lnTo>
                    <a:pt x="1785620" y="34289"/>
                  </a:lnTo>
                  <a:lnTo>
                    <a:pt x="1788159" y="36830"/>
                  </a:lnTo>
                  <a:lnTo>
                    <a:pt x="1789429" y="39370"/>
                  </a:lnTo>
                  <a:lnTo>
                    <a:pt x="1790700" y="43180"/>
                  </a:lnTo>
                  <a:lnTo>
                    <a:pt x="1791970" y="46989"/>
                  </a:lnTo>
                  <a:lnTo>
                    <a:pt x="1793239" y="49530"/>
                  </a:lnTo>
                  <a:lnTo>
                    <a:pt x="1793239" y="53339"/>
                  </a:lnTo>
                  <a:lnTo>
                    <a:pt x="1794509" y="57150"/>
                  </a:lnTo>
                  <a:lnTo>
                    <a:pt x="1794509" y="60960"/>
                  </a:lnTo>
                  <a:lnTo>
                    <a:pt x="1795779" y="63500"/>
                  </a:lnTo>
                  <a:lnTo>
                    <a:pt x="1795779" y="335280"/>
                  </a:lnTo>
                  <a:lnTo>
                    <a:pt x="1795779" y="341630"/>
                  </a:lnTo>
                  <a:lnTo>
                    <a:pt x="1794509" y="345439"/>
                  </a:lnTo>
                  <a:lnTo>
                    <a:pt x="1794509" y="349250"/>
                  </a:lnTo>
                  <a:lnTo>
                    <a:pt x="1793239" y="353060"/>
                  </a:lnTo>
                  <a:lnTo>
                    <a:pt x="1791970" y="355600"/>
                  </a:lnTo>
                  <a:lnTo>
                    <a:pt x="1790700" y="359410"/>
                  </a:lnTo>
                  <a:lnTo>
                    <a:pt x="1789429" y="363220"/>
                  </a:lnTo>
                  <a:lnTo>
                    <a:pt x="1788159" y="365760"/>
                  </a:lnTo>
                  <a:lnTo>
                    <a:pt x="1786889" y="368300"/>
                  </a:lnTo>
                  <a:lnTo>
                    <a:pt x="1784350" y="372110"/>
                  </a:lnTo>
                  <a:lnTo>
                    <a:pt x="1783079" y="374650"/>
                  </a:lnTo>
                  <a:lnTo>
                    <a:pt x="1780539" y="377189"/>
                  </a:lnTo>
                  <a:lnTo>
                    <a:pt x="1778000" y="379730"/>
                  </a:lnTo>
                  <a:lnTo>
                    <a:pt x="1776729" y="383539"/>
                  </a:lnTo>
                  <a:lnTo>
                    <a:pt x="1772920" y="384810"/>
                  </a:lnTo>
                  <a:lnTo>
                    <a:pt x="1770379" y="387350"/>
                  </a:lnTo>
                  <a:lnTo>
                    <a:pt x="1767839" y="389889"/>
                  </a:lnTo>
                  <a:lnTo>
                    <a:pt x="1765300" y="391160"/>
                  </a:lnTo>
                  <a:lnTo>
                    <a:pt x="1748789" y="398780"/>
                  </a:lnTo>
                  <a:lnTo>
                    <a:pt x="1746250" y="400050"/>
                  </a:lnTo>
                  <a:lnTo>
                    <a:pt x="1742439" y="401320"/>
                  </a:lnTo>
                  <a:lnTo>
                    <a:pt x="1738629" y="401320"/>
                  </a:lnTo>
                  <a:lnTo>
                    <a:pt x="1736089" y="402589"/>
                  </a:lnTo>
                  <a:lnTo>
                    <a:pt x="57150" y="402589"/>
                  </a:lnTo>
                  <a:lnTo>
                    <a:pt x="53339" y="401320"/>
                  </a:lnTo>
                  <a:lnTo>
                    <a:pt x="50800" y="400050"/>
                  </a:lnTo>
                  <a:lnTo>
                    <a:pt x="46989" y="400050"/>
                  </a:lnTo>
                  <a:lnTo>
                    <a:pt x="43179" y="398780"/>
                  </a:lnTo>
                  <a:lnTo>
                    <a:pt x="40639" y="397510"/>
                  </a:lnTo>
                  <a:lnTo>
                    <a:pt x="36829" y="394970"/>
                  </a:lnTo>
                  <a:lnTo>
                    <a:pt x="34289" y="393700"/>
                  </a:lnTo>
                  <a:lnTo>
                    <a:pt x="31750" y="392430"/>
                  </a:lnTo>
                  <a:lnTo>
                    <a:pt x="27939" y="389889"/>
                  </a:lnTo>
                  <a:lnTo>
                    <a:pt x="25400" y="387350"/>
                  </a:lnTo>
                  <a:lnTo>
                    <a:pt x="22859" y="386080"/>
                  </a:lnTo>
                  <a:lnTo>
                    <a:pt x="20320" y="383539"/>
                  </a:lnTo>
                  <a:lnTo>
                    <a:pt x="17779" y="381000"/>
                  </a:lnTo>
                  <a:lnTo>
                    <a:pt x="15239" y="378460"/>
                  </a:lnTo>
                  <a:lnTo>
                    <a:pt x="13970" y="374650"/>
                  </a:lnTo>
                  <a:lnTo>
                    <a:pt x="11429" y="372110"/>
                  </a:lnTo>
                  <a:lnTo>
                    <a:pt x="10159" y="369570"/>
                  </a:lnTo>
                  <a:lnTo>
                    <a:pt x="7620" y="365760"/>
                  </a:lnTo>
                  <a:lnTo>
                    <a:pt x="6350" y="363220"/>
                  </a:lnTo>
                  <a:lnTo>
                    <a:pt x="5079" y="359410"/>
                  </a:lnTo>
                  <a:lnTo>
                    <a:pt x="3809" y="356870"/>
                  </a:lnTo>
                  <a:lnTo>
                    <a:pt x="2539" y="353060"/>
                  </a:lnTo>
                  <a:lnTo>
                    <a:pt x="2539" y="349250"/>
                  </a:lnTo>
                  <a:lnTo>
                    <a:pt x="1270" y="346710"/>
                  </a:lnTo>
                  <a:lnTo>
                    <a:pt x="1270" y="342900"/>
                  </a:lnTo>
                  <a:lnTo>
                    <a:pt x="0" y="339089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795779" h="402589">
                  <a:moveTo>
                    <a:pt x="0" y="0"/>
                  </a:moveTo>
                  <a:lnTo>
                    <a:pt x="0" y="0"/>
                  </a:lnTo>
                </a:path>
                <a:path w="1795779" h="402589">
                  <a:moveTo>
                    <a:pt x="1795779" y="402589"/>
                  </a:moveTo>
                  <a:lnTo>
                    <a:pt x="1795779" y="402589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7" name="object 147"/>
          <p:cNvSpPr txBox="1"/>
          <p:nvPr/>
        </p:nvSpPr>
        <p:spPr>
          <a:xfrm>
            <a:off x="7188200" y="2594609"/>
            <a:ext cx="17081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31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3C</a:t>
            </a:r>
            <a:r>
              <a:rPr dirty="0" sz="1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Contact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91185" algn="l"/>
                <a:tab pos="1694814" algn="l"/>
              </a:tabLst>
            </a:pPr>
            <a:r>
              <a:rPr dirty="0" u="sng" sz="1400">
                <a:solidFill>
                  <a:srgbClr val="FDFDFD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1400" b="1">
                <a:solidFill>
                  <a:srgbClr val="FDFDFD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Center	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707890" y="3557270"/>
            <a:ext cx="744220" cy="1559560"/>
            <a:chOff x="4707890" y="3557270"/>
            <a:chExt cx="744220" cy="1559560"/>
          </a:xfrm>
        </p:grpSpPr>
        <p:sp>
          <p:nvSpPr>
            <p:cNvPr id="149" name="object 149"/>
            <p:cNvSpPr/>
            <p:nvPr/>
          </p:nvSpPr>
          <p:spPr>
            <a:xfrm>
              <a:off x="5074861" y="508005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5087620" y="3577590"/>
              <a:ext cx="26670" cy="1479550"/>
            </a:xfrm>
            <a:custGeom>
              <a:avLst/>
              <a:gdLst/>
              <a:ahLst/>
              <a:cxnLst/>
              <a:rect l="l" t="t" r="r" b="b"/>
              <a:pathLst>
                <a:path w="26670" h="1479550">
                  <a:moveTo>
                    <a:pt x="0" y="0"/>
                  </a:moveTo>
                  <a:lnTo>
                    <a:pt x="26669" y="147955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5096510" y="3602931"/>
              <a:ext cx="275590" cy="26034"/>
            </a:xfrm>
            <a:custGeom>
              <a:avLst/>
              <a:gdLst/>
              <a:ahLst/>
              <a:cxnLst/>
              <a:rect l="l" t="t" r="r" b="b"/>
              <a:pathLst>
                <a:path w="275589" h="26035">
                  <a:moveTo>
                    <a:pt x="0" y="25518"/>
                  </a:moveTo>
                  <a:lnTo>
                    <a:pt x="275589" y="25518"/>
                  </a:lnTo>
                  <a:lnTo>
                    <a:pt x="27558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5367020" y="35775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5096510" y="3582611"/>
              <a:ext cx="275590" cy="26034"/>
            </a:xfrm>
            <a:custGeom>
              <a:avLst/>
              <a:gdLst/>
              <a:ahLst/>
              <a:cxnLst/>
              <a:rect l="l" t="t" r="r" b="b"/>
              <a:pathLst>
                <a:path w="275589" h="26035">
                  <a:moveTo>
                    <a:pt x="0" y="25518"/>
                  </a:moveTo>
                  <a:lnTo>
                    <a:pt x="275589" y="25518"/>
                  </a:lnTo>
                  <a:lnTo>
                    <a:pt x="27558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5367020" y="3557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5096510" y="4052570"/>
              <a:ext cx="275590" cy="1270"/>
            </a:xfrm>
            <a:custGeom>
              <a:avLst/>
              <a:gdLst/>
              <a:ahLst/>
              <a:cxnLst/>
              <a:rect l="l" t="t" r="r" b="b"/>
              <a:pathLst>
                <a:path w="275589" h="1270">
                  <a:moveTo>
                    <a:pt x="0" y="0"/>
                  </a:moveTo>
                  <a:lnTo>
                    <a:pt x="275589" y="1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5367020" y="401447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69"/>
                  </a:lnTo>
                  <a:lnTo>
                    <a:pt x="76200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5096510" y="4032250"/>
              <a:ext cx="275590" cy="1270"/>
            </a:xfrm>
            <a:custGeom>
              <a:avLst/>
              <a:gdLst/>
              <a:ahLst/>
              <a:cxnLst/>
              <a:rect l="l" t="t" r="r" b="b"/>
              <a:pathLst>
                <a:path w="275589" h="1270">
                  <a:moveTo>
                    <a:pt x="0" y="0"/>
                  </a:moveTo>
                  <a:lnTo>
                    <a:pt x="275589" y="12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5367020" y="399415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69"/>
                  </a:lnTo>
                  <a:lnTo>
                    <a:pt x="76200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5096510" y="4546540"/>
              <a:ext cx="275590" cy="26034"/>
            </a:xfrm>
            <a:custGeom>
              <a:avLst/>
              <a:gdLst/>
              <a:ahLst/>
              <a:cxnLst/>
              <a:rect l="l" t="t" r="r" b="b"/>
              <a:pathLst>
                <a:path w="275589" h="26035">
                  <a:moveTo>
                    <a:pt x="0" y="25518"/>
                  </a:moveTo>
                  <a:lnTo>
                    <a:pt x="275589" y="25518"/>
                  </a:lnTo>
                  <a:lnTo>
                    <a:pt x="27558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5367020" y="45212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5096510" y="4526221"/>
              <a:ext cx="275590" cy="26034"/>
            </a:xfrm>
            <a:custGeom>
              <a:avLst/>
              <a:gdLst/>
              <a:ahLst/>
              <a:cxnLst/>
              <a:rect l="l" t="t" r="r" b="b"/>
              <a:pathLst>
                <a:path w="275589" h="26035">
                  <a:moveTo>
                    <a:pt x="0" y="25518"/>
                  </a:moveTo>
                  <a:lnTo>
                    <a:pt x="275589" y="25518"/>
                  </a:lnTo>
                  <a:lnTo>
                    <a:pt x="27558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5367020" y="450088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5105400" y="5077460"/>
              <a:ext cx="275590" cy="1270"/>
            </a:xfrm>
            <a:custGeom>
              <a:avLst/>
              <a:gdLst/>
              <a:ahLst/>
              <a:cxnLst/>
              <a:rect l="l" t="t" r="r" b="b"/>
              <a:pathLst>
                <a:path w="275589" h="1270">
                  <a:moveTo>
                    <a:pt x="0" y="0"/>
                  </a:moveTo>
                  <a:lnTo>
                    <a:pt x="275589" y="1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5375910" y="503936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69"/>
                  </a:lnTo>
                  <a:lnTo>
                    <a:pt x="76200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5105400" y="5057140"/>
              <a:ext cx="275590" cy="1270"/>
            </a:xfrm>
            <a:custGeom>
              <a:avLst/>
              <a:gdLst/>
              <a:ahLst/>
              <a:cxnLst/>
              <a:rect l="l" t="t" r="r" b="b"/>
              <a:pathLst>
                <a:path w="275589" h="1270">
                  <a:moveTo>
                    <a:pt x="0" y="0"/>
                  </a:moveTo>
                  <a:lnTo>
                    <a:pt x="275589" y="12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5375910" y="501904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70"/>
                  </a:lnTo>
                  <a:lnTo>
                    <a:pt x="762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4707890" y="4420811"/>
              <a:ext cx="406400" cy="26034"/>
            </a:xfrm>
            <a:custGeom>
              <a:avLst/>
              <a:gdLst/>
              <a:ahLst/>
              <a:cxnLst/>
              <a:rect l="l" t="t" r="r" b="b"/>
              <a:pathLst>
                <a:path w="406400" h="26035">
                  <a:moveTo>
                    <a:pt x="0" y="25518"/>
                  </a:moveTo>
                  <a:lnTo>
                    <a:pt x="406400" y="25518"/>
                  </a:lnTo>
                  <a:lnTo>
                    <a:pt x="406400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707890" y="4400490"/>
              <a:ext cx="406400" cy="26034"/>
            </a:xfrm>
            <a:custGeom>
              <a:avLst/>
              <a:gdLst/>
              <a:ahLst/>
              <a:cxnLst/>
              <a:rect l="l" t="t" r="r" b="b"/>
              <a:pathLst>
                <a:path w="406400" h="26035">
                  <a:moveTo>
                    <a:pt x="0" y="25518"/>
                  </a:moveTo>
                  <a:lnTo>
                    <a:pt x="406400" y="25518"/>
                  </a:lnTo>
                  <a:lnTo>
                    <a:pt x="406400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9" name="object 169"/>
          <p:cNvGrpSpPr/>
          <p:nvPr/>
        </p:nvGrpSpPr>
        <p:grpSpPr>
          <a:xfrm>
            <a:off x="4711641" y="1844039"/>
            <a:ext cx="2433955" cy="1047750"/>
            <a:chOff x="4711641" y="1844039"/>
            <a:chExt cx="2433955" cy="1047750"/>
          </a:xfrm>
        </p:grpSpPr>
        <p:sp>
          <p:nvSpPr>
            <p:cNvPr id="170" name="object 170"/>
            <p:cNvSpPr/>
            <p:nvPr/>
          </p:nvSpPr>
          <p:spPr>
            <a:xfrm>
              <a:off x="5105400" y="1916429"/>
              <a:ext cx="0" cy="941069"/>
            </a:xfrm>
            <a:custGeom>
              <a:avLst/>
              <a:gdLst/>
              <a:ahLst/>
              <a:cxnLst/>
              <a:rect l="l" t="t" r="r" b="b"/>
              <a:pathLst>
                <a:path w="0" h="941069">
                  <a:moveTo>
                    <a:pt x="0" y="0"/>
                  </a:moveTo>
                  <a:lnTo>
                    <a:pt x="0" y="9410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5105400" y="1896109"/>
              <a:ext cx="0" cy="941069"/>
            </a:xfrm>
            <a:custGeom>
              <a:avLst/>
              <a:gdLst/>
              <a:ahLst/>
              <a:cxnLst/>
              <a:rect l="l" t="t" r="r" b="b"/>
              <a:pathLst>
                <a:path w="0" h="941069">
                  <a:moveTo>
                    <a:pt x="0" y="0"/>
                  </a:moveTo>
                  <a:lnTo>
                    <a:pt x="0" y="9410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5096510" y="1907480"/>
              <a:ext cx="275590" cy="26034"/>
            </a:xfrm>
            <a:custGeom>
              <a:avLst/>
              <a:gdLst/>
              <a:ahLst/>
              <a:cxnLst/>
              <a:rect l="l" t="t" r="r" b="b"/>
              <a:pathLst>
                <a:path w="275589" h="26035">
                  <a:moveTo>
                    <a:pt x="0" y="25518"/>
                  </a:moveTo>
                  <a:lnTo>
                    <a:pt x="275589" y="25518"/>
                  </a:lnTo>
                  <a:lnTo>
                    <a:pt x="27558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5367020" y="18821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5096510" y="1887160"/>
              <a:ext cx="275590" cy="26034"/>
            </a:xfrm>
            <a:custGeom>
              <a:avLst/>
              <a:gdLst/>
              <a:ahLst/>
              <a:cxnLst/>
              <a:rect l="l" t="t" r="r" b="b"/>
              <a:pathLst>
                <a:path w="275589" h="26035">
                  <a:moveTo>
                    <a:pt x="0" y="25518"/>
                  </a:moveTo>
                  <a:lnTo>
                    <a:pt x="275589" y="25518"/>
                  </a:lnTo>
                  <a:lnTo>
                    <a:pt x="27558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5367020" y="186181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5096510" y="2852419"/>
              <a:ext cx="275590" cy="1270"/>
            </a:xfrm>
            <a:custGeom>
              <a:avLst/>
              <a:gdLst/>
              <a:ahLst/>
              <a:cxnLst/>
              <a:rect l="l" t="t" r="r" b="b"/>
              <a:pathLst>
                <a:path w="275589" h="1269">
                  <a:moveTo>
                    <a:pt x="0" y="0"/>
                  </a:moveTo>
                  <a:lnTo>
                    <a:pt x="275589" y="1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5367020" y="281558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5096510" y="2833369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89" h="0">
                  <a:moveTo>
                    <a:pt x="0" y="0"/>
                  </a:moveTo>
                  <a:lnTo>
                    <a:pt x="275589" y="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5367020" y="27952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4724400" y="2374899"/>
              <a:ext cx="673100" cy="5080"/>
            </a:xfrm>
            <a:custGeom>
              <a:avLst/>
              <a:gdLst/>
              <a:ahLst/>
              <a:cxnLst/>
              <a:rect l="l" t="t" r="r" b="b"/>
              <a:pathLst>
                <a:path w="673100" h="5080">
                  <a:moveTo>
                    <a:pt x="0" y="5079"/>
                  </a:moveTo>
                  <a:lnTo>
                    <a:pt x="67310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5392420" y="2336799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69">
                  <a:moveTo>
                    <a:pt x="0" y="0"/>
                  </a:moveTo>
                  <a:lnTo>
                    <a:pt x="0" y="7747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4724400" y="2354579"/>
              <a:ext cx="673100" cy="5080"/>
            </a:xfrm>
            <a:custGeom>
              <a:avLst/>
              <a:gdLst/>
              <a:ahLst/>
              <a:cxnLst/>
              <a:rect l="l" t="t" r="r" b="b"/>
              <a:pathLst>
                <a:path w="673100" h="5080">
                  <a:moveTo>
                    <a:pt x="0" y="5080"/>
                  </a:moveTo>
                  <a:lnTo>
                    <a:pt x="673100" y="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5392420" y="2316479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69">
                  <a:moveTo>
                    <a:pt x="0" y="0"/>
                  </a:moveTo>
                  <a:lnTo>
                    <a:pt x="0" y="7747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6604000" y="1902459"/>
              <a:ext cx="469900" cy="1270"/>
            </a:xfrm>
            <a:custGeom>
              <a:avLst/>
              <a:gdLst/>
              <a:ahLst/>
              <a:cxnLst/>
              <a:rect l="l" t="t" r="r" b="b"/>
              <a:pathLst>
                <a:path w="469900" h="1269">
                  <a:moveTo>
                    <a:pt x="0" y="0"/>
                  </a:moveTo>
                  <a:lnTo>
                    <a:pt x="469900" y="1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7068820" y="1864359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69">
                  <a:moveTo>
                    <a:pt x="0" y="0"/>
                  </a:moveTo>
                  <a:lnTo>
                    <a:pt x="0" y="77469"/>
                  </a:lnTo>
                  <a:lnTo>
                    <a:pt x="76200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6604000" y="1882139"/>
              <a:ext cx="469900" cy="1270"/>
            </a:xfrm>
            <a:custGeom>
              <a:avLst/>
              <a:gdLst/>
              <a:ahLst/>
              <a:cxnLst/>
              <a:rect l="l" t="t" r="r" b="b"/>
              <a:pathLst>
                <a:path w="469900" h="1269">
                  <a:moveTo>
                    <a:pt x="0" y="0"/>
                  </a:moveTo>
                  <a:lnTo>
                    <a:pt x="469900" y="12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7068820" y="1844039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69">
                  <a:moveTo>
                    <a:pt x="0" y="0"/>
                  </a:moveTo>
                  <a:lnTo>
                    <a:pt x="0" y="77470"/>
                  </a:lnTo>
                  <a:lnTo>
                    <a:pt x="762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6604000" y="2374899"/>
              <a:ext cx="469900" cy="1270"/>
            </a:xfrm>
            <a:custGeom>
              <a:avLst/>
              <a:gdLst/>
              <a:ahLst/>
              <a:cxnLst/>
              <a:rect l="l" t="t" r="r" b="b"/>
              <a:pathLst>
                <a:path w="469900" h="1269">
                  <a:moveTo>
                    <a:pt x="0" y="0"/>
                  </a:moveTo>
                  <a:lnTo>
                    <a:pt x="469900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7068820" y="23380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6604000" y="2354579"/>
              <a:ext cx="469900" cy="1270"/>
            </a:xfrm>
            <a:custGeom>
              <a:avLst/>
              <a:gdLst/>
              <a:ahLst/>
              <a:cxnLst/>
              <a:rect l="l" t="t" r="r" b="b"/>
              <a:pathLst>
                <a:path w="469900" h="1269">
                  <a:moveTo>
                    <a:pt x="0" y="0"/>
                  </a:moveTo>
                  <a:lnTo>
                    <a:pt x="469900" y="12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7068820" y="23177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6840220" y="2374899"/>
              <a:ext cx="1270" cy="473709"/>
            </a:xfrm>
            <a:custGeom>
              <a:avLst/>
              <a:gdLst/>
              <a:ahLst/>
              <a:cxnLst/>
              <a:rect l="l" t="t" r="r" b="b"/>
              <a:pathLst>
                <a:path w="1270" h="473710">
                  <a:moveTo>
                    <a:pt x="0" y="0"/>
                  </a:moveTo>
                  <a:lnTo>
                    <a:pt x="1270" y="47371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6840220" y="2354579"/>
              <a:ext cx="1270" cy="473709"/>
            </a:xfrm>
            <a:custGeom>
              <a:avLst/>
              <a:gdLst/>
              <a:ahLst/>
              <a:cxnLst/>
              <a:rect l="l" t="t" r="r" b="b"/>
              <a:pathLst>
                <a:path w="1270" h="473710">
                  <a:moveTo>
                    <a:pt x="0" y="0"/>
                  </a:moveTo>
                  <a:lnTo>
                    <a:pt x="1270" y="47371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6832600" y="2853689"/>
              <a:ext cx="233679" cy="2540"/>
            </a:xfrm>
            <a:custGeom>
              <a:avLst/>
              <a:gdLst/>
              <a:ahLst/>
              <a:cxnLst/>
              <a:rect l="l" t="t" r="r" b="b"/>
              <a:pathLst>
                <a:path w="233679" h="2539">
                  <a:moveTo>
                    <a:pt x="-12759" y="1269"/>
                  </a:moveTo>
                  <a:lnTo>
                    <a:pt x="246439" y="1269"/>
                  </a:lnTo>
                </a:path>
              </a:pathLst>
            </a:custGeom>
            <a:ln w="28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7059930" y="2815589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1270" y="76200"/>
                  </a:lnTo>
                  <a:lnTo>
                    <a:pt x="77470" y="36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6832600" y="2833369"/>
              <a:ext cx="233679" cy="2540"/>
            </a:xfrm>
            <a:custGeom>
              <a:avLst/>
              <a:gdLst/>
              <a:ahLst/>
              <a:cxnLst/>
              <a:rect l="l" t="t" r="r" b="b"/>
              <a:pathLst>
                <a:path w="233679" h="2539">
                  <a:moveTo>
                    <a:pt x="-12759" y="1270"/>
                  </a:moveTo>
                  <a:lnTo>
                    <a:pt x="246439" y="1270"/>
                  </a:lnTo>
                </a:path>
              </a:pathLst>
            </a:custGeom>
            <a:ln w="2805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7059930" y="2795269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1270" y="76200"/>
                  </a:lnTo>
                  <a:lnTo>
                    <a:pt x="77470" y="36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8" name="object 198"/>
          <p:cNvGrpSpPr/>
          <p:nvPr/>
        </p:nvGrpSpPr>
        <p:grpSpPr>
          <a:xfrm>
            <a:off x="4695130" y="5783579"/>
            <a:ext cx="782955" cy="716280"/>
            <a:chOff x="4695130" y="5783579"/>
            <a:chExt cx="782955" cy="716280"/>
          </a:xfrm>
        </p:grpSpPr>
        <p:sp>
          <p:nvSpPr>
            <p:cNvPr id="199" name="object 199"/>
            <p:cNvSpPr/>
            <p:nvPr/>
          </p:nvSpPr>
          <p:spPr>
            <a:xfrm>
              <a:off x="5121909" y="5840729"/>
              <a:ext cx="275590" cy="1270"/>
            </a:xfrm>
            <a:custGeom>
              <a:avLst/>
              <a:gdLst/>
              <a:ahLst/>
              <a:cxnLst/>
              <a:rect l="l" t="t" r="r" b="b"/>
              <a:pathLst>
                <a:path w="275589" h="1270">
                  <a:moveTo>
                    <a:pt x="0" y="0"/>
                  </a:moveTo>
                  <a:lnTo>
                    <a:pt x="275589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5392419" y="5802629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70"/>
                  </a:lnTo>
                  <a:lnTo>
                    <a:pt x="762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5121909" y="5820409"/>
              <a:ext cx="275590" cy="1270"/>
            </a:xfrm>
            <a:custGeom>
              <a:avLst/>
              <a:gdLst/>
              <a:ahLst/>
              <a:cxnLst/>
              <a:rect l="l" t="t" r="r" b="b"/>
              <a:pathLst>
                <a:path w="275589" h="1270">
                  <a:moveTo>
                    <a:pt x="0" y="0"/>
                  </a:moveTo>
                  <a:lnTo>
                    <a:pt x="275589" y="12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5392419" y="57835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5130799" y="6449000"/>
              <a:ext cx="275590" cy="26034"/>
            </a:xfrm>
            <a:custGeom>
              <a:avLst/>
              <a:gdLst/>
              <a:ahLst/>
              <a:cxnLst/>
              <a:rect l="l" t="t" r="r" b="b"/>
              <a:pathLst>
                <a:path w="275589" h="26035">
                  <a:moveTo>
                    <a:pt x="0" y="25518"/>
                  </a:moveTo>
                  <a:lnTo>
                    <a:pt x="275589" y="25518"/>
                  </a:lnTo>
                  <a:lnTo>
                    <a:pt x="27558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5401309" y="64236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5130799" y="6428680"/>
              <a:ext cx="275590" cy="26034"/>
            </a:xfrm>
            <a:custGeom>
              <a:avLst/>
              <a:gdLst/>
              <a:ahLst/>
              <a:cxnLst/>
              <a:rect l="l" t="t" r="r" b="b"/>
              <a:pathLst>
                <a:path w="275589" h="26035">
                  <a:moveTo>
                    <a:pt x="0" y="25518"/>
                  </a:moveTo>
                  <a:lnTo>
                    <a:pt x="275589" y="25518"/>
                  </a:lnTo>
                  <a:lnTo>
                    <a:pt x="27558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5401309" y="64033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5130799" y="5840729"/>
              <a:ext cx="0" cy="621030"/>
            </a:xfrm>
            <a:custGeom>
              <a:avLst/>
              <a:gdLst/>
              <a:ahLst/>
              <a:cxnLst/>
              <a:rect l="l" t="t" r="r" b="b"/>
              <a:pathLst>
                <a:path w="0" h="621029">
                  <a:moveTo>
                    <a:pt x="0" y="0"/>
                  </a:moveTo>
                  <a:lnTo>
                    <a:pt x="0" y="62103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5130799" y="5821679"/>
              <a:ext cx="0" cy="619760"/>
            </a:xfrm>
            <a:custGeom>
              <a:avLst/>
              <a:gdLst/>
              <a:ahLst/>
              <a:cxnLst/>
              <a:rect l="l" t="t" r="r" b="b"/>
              <a:pathLst>
                <a:path w="0" h="619760">
                  <a:moveTo>
                    <a:pt x="0" y="0"/>
                  </a:moveTo>
                  <a:lnTo>
                    <a:pt x="0" y="61976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4707889" y="6149339"/>
              <a:ext cx="414020" cy="1270"/>
            </a:xfrm>
            <a:custGeom>
              <a:avLst/>
              <a:gdLst/>
              <a:ahLst/>
              <a:cxnLst/>
              <a:rect l="l" t="t" r="r" b="b"/>
              <a:pathLst>
                <a:path w="414020" h="1270">
                  <a:moveTo>
                    <a:pt x="0" y="0"/>
                  </a:moveTo>
                  <a:lnTo>
                    <a:pt x="414020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4707889" y="6130289"/>
              <a:ext cx="414020" cy="0"/>
            </a:xfrm>
            <a:custGeom>
              <a:avLst/>
              <a:gdLst/>
              <a:ahLst/>
              <a:cxnLst/>
              <a:rect l="l" t="t" r="r" b="b"/>
              <a:pathLst>
                <a:path w="414020" h="0">
                  <a:moveTo>
                    <a:pt x="0" y="0"/>
                  </a:moveTo>
                  <a:lnTo>
                    <a:pt x="414020" y="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fast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3" name="object 3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8929" y="140970"/>
            <a:ext cx="544258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2. CƯỚC KHỞI </a:t>
            </a:r>
            <a:r>
              <a:rPr dirty="0" sz="2000" spc="-10"/>
              <a:t>TẠO VÀ </a:t>
            </a:r>
            <a:r>
              <a:rPr dirty="0" sz="2000"/>
              <a:t>CƯỚC </a:t>
            </a:r>
            <a:r>
              <a:rPr dirty="0" sz="2000" spc="-10"/>
              <a:t>THUÊ </a:t>
            </a:r>
            <a:r>
              <a:rPr dirty="0" sz="2000" spc="-5"/>
              <a:t>BAO</a:t>
            </a:r>
            <a:r>
              <a:rPr dirty="0" sz="2000" spc="-65"/>
              <a:t> </a:t>
            </a:r>
            <a:r>
              <a:rPr dirty="0" sz="2000"/>
              <a:t>3C</a:t>
            </a:r>
            <a:endParaRPr sz="2000"/>
          </a:p>
          <a:p>
            <a:pPr algn="ctr" marL="5080">
              <a:lnSpc>
                <a:spcPct val="100000"/>
              </a:lnSpc>
            </a:pPr>
            <a:r>
              <a:rPr dirty="0" sz="2200" spc="-5"/>
              <a:t>(Cloud Contact </a:t>
            </a:r>
            <a:r>
              <a:rPr dirty="0" sz="2200" spc="-10"/>
              <a:t>Center)</a:t>
            </a:r>
            <a:endParaRPr sz="2200"/>
          </a:p>
        </p:txBody>
      </p:sp>
      <p:grpSp>
        <p:nvGrpSpPr>
          <p:cNvPr id="6" name="object 6"/>
          <p:cNvGrpSpPr/>
          <p:nvPr/>
        </p:nvGrpSpPr>
        <p:grpSpPr>
          <a:xfrm>
            <a:off x="77469" y="1529080"/>
            <a:ext cx="3633470" cy="2367280"/>
            <a:chOff x="77469" y="1529080"/>
            <a:chExt cx="3633470" cy="2367280"/>
          </a:xfrm>
        </p:grpSpPr>
        <p:sp>
          <p:nvSpPr>
            <p:cNvPr id="7" name="object 7"/>
            <p:cNvSpPr/>
            <p:nvPr/>
          </p:nvSpPr>
          <p:spPr>
            <a:xfrm>
              <a:off x="77469" y="2967990"/>
              <a:ext cx="2818130" cy="9283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20800" y="1567180"/>
              <a:ext cx="2371090" cy="772160"/>
            </a:xfrm>
            <a:custGeom>
              <a:avLst/>
              <a:gdLst/>
              <a:ahLst/>
              <a:cxnLst/>
              <a:rect l="l" t="t" r="r" b="b"/>
              <a:pathLst>
                <a:path w="2371090" h="772160">
                  <a:moveTo>
                    <a:pt x="2249170" y="0"/>
                  </a:moveTo>
                  <a:lnTo>
                    <a:pt x="121919" y="0"/>
                  </a:lnTo>
                  <a:lnTo>
                    <a:pt x="115569" y="1270"/>
                  </a:lnTo>
                  <a:lnTo>
                    <a:pt x="107950" y="2540"/>
                  </a:lnTo>
                  <a:lnTo>
                    <a:pt x="88900" y="6350"/>
                  </a:lnTo>
                  <a:lnTo>
                    <a:pt x="76200" y="11430"/>
                  </a:lnTo>
                  <a:lnTo>
                    <a:pt x="69850" y="15240"/>
                  </a:lnTo>
                  <a:lnTo>
                    <a:pt x="64769" y="17780"/>
                  </a:lnTo>
                  <a:lnTo>
                    <a:pt x="58419" y="21590"/>
                  </a:lnTo>
                  <a:lnTo>
                    <a:pt x="53340" y="25400"/>
                  </a:lnTo>
                  <a:lnTo>
                    <a:pt x="46990" y="29210"/>
                  </a:lnTo>
                  <a:lnTo>
                    <a:pt x="33019" y="43180"/>
                  </a:lnTo>
                  <a:lnTo>
                    <a:pt x="29209" y="48260"/>
                  </a:lnTo>
                  <a:lnTo>
                    <a:pt x="24130" y="53340"/>
                  </a:lnTo>
                  <a:lnTo>
                    <a:pt x="20319" y="59690"/>
                  </a:lnTo>
                  <a:lnTo>
                    <a:pt x="17780" y="64770"/>
                  </a:lnTo>
                  <a:lnTo>
                    <a:pt x="13969" y="71120"/>
                  </a:lnTo>
                  <a:lnTo>
                    <a:pt x="11430" y="77470"/>
                  </a:lnTo>
                  <a:lnTo>
                    <a:pt x="8890" y="82550"/>
                  </a:lnTo>
                  <a:lnTo>
                    <a:pt x="6350" y="90170"/>
                  </a:lnTo>
                  <a:lnTo>
                    <a:pt x="3809" y="96520"/>
                  </a:lnTo>
                  <a:lnTo>
                    <a:pt x="1269" y="109220"/>
                  </a:lnTo>
                  <a:lnTo>
                    <a:pt x="1269" y="115570"/>
                  </a:lnTo>
                  <a:lnTo>
                    <a:pt x="0" y="121920"/>
                  </a:lnTo>
                  <a:lnTo>
                    <a:pt x="0" y="650240"/>
                  </a:lnTo>
                  <a:lnTo>
                    <a:pt x="1269" y="657860"/>
                  </a:lnTo>
                  <a:lnTo>
                    <a:pt x="1269" y="664210"/>
                  </a:lnTo>
                  <a:lnTo>
                    <a:pt x="3809" y="676910"/>
                  </a:lnTo>
                  <a:lnTo>
                    <a:pt x="13969" y="702310"/>
                  </a:lnTo>
                  <a:lnTo>
                    <a:pt x="17780" y="708660"/>
                  </a:lnTo>
                  <a:lnTo>
                    <a:pt x="20319" y="713740"/>
                  </a:lnTo>
                  <a:lnTo>
                    <a:pt x="24130" y="720090"/>
                  </a:lnTo>
                  <a:lnTo>
                    <a:pt x="29209" y="725170"/>
                  </a:lnTo>
                  <a:lnTo>
                    <a:pt x="33019" y="730250"/>
                  </a:lnTo>
                  <a:lnTo>
                    <a:pt x="38100" y="734060"/>
                  </a:lnTo>
                  <a:lnTo>
                    <a:pt x="41909" y="739140"/>
                  </a:lnTo>
                  <a:lnTo>
                    <a:pt x="46990" y="744220"/>
                  </a:lnTo>
                  <a:lnTo>
                    <a:pt x="53340" y="748030"/>
                  </a:lnTo>
                  <a:lnTo>
                    <a:pt x="58419" y="751840"/>
                  </a:lnTo>
                  <a:lnTo>
                    <a:pt x="64769" y="755650"/>
                  </a:lnTo>
                  <a:lnTo>
                    <a:pt x="69850" y="758190"/>
                  </a:lnTo>
                  <a:lnTo>
                    <a:pt x="95250" y="768350"/>
                  </a:lnTo>
                  <a:lnTo>
                    <a:pt x="107950" y="770890"/>
                  </a:lnTo>
                  <a:lnTo>
                    <a:pt x="115569" y="772160"/>
                  </a:lnTo>
                  <a:lnTo>
                    <a:pt x="2249170" y="772160"/>
                  </a:lnTo>
                  <a:lnTo>
                    <a:pt x="2255520" y="770890"/>
                  </a:lnTo>
                  <a:lnTo>
                    <a:pt x="2261870" y="770890"/>
                  </a:lnTo>
                  <a:lnTo>
                    <a:pt x="2268220" y="769620"/>
                  </a:lnTo>
                  <a:lnTo>
                    <a:pt x="2275840" y="768350"/>
                  </a:lnTo>
                  <a:lnTo>
                    <a:pt x="2294890" y="760730"/>
                  </a:lnTo>
                  <a:lnTo>
                    <a:pt x="2299970" y="758190"/>
                  </a:lnTo>
                  <a:lnTo>
                    <a:pt x="2306320" y="754380"/>
                  </a:lnTo>
                  <a:lnTo>
                    <a:pt x="2311400" y="751840"/>
                  </a:lnTo>
                  <a:lnTo>
                    <a:pt x="2317750" y="748030"/>
                  </a:lnTo>
                  <a:lnTo>
                    <a:pt x="2322829" y="742950"/>
                  </a:lnTo>
                  <a:lnTo>
                    <a:pt x="2327910" y="739140"/>
                  </a:lnTo>
                  <a:lnTo>
                    <a:pt x="2332990" y="734060"/>
                  </a:lnTo>
                  <a:lnTo>
                    <a:pt x="2338070" y="730250"/>
                  </a:lnTo>
                  <a:lnTo>
                    <a:pt x="2341879" y="725170"/>
                  </a:lnTo>
                  <a:lnTo>
                    <a:pt x="2345690" y="718820"/>
                  </a:lnTo>
                  <a:lnTo>
                    <a:pt x="2349500" y="713740"/>
                  </a:lnTo>
                  <a:lnTo>
                    <a:pt x="2353310" y="707390"/>
                  </a:lnTo>
                  <a:lnTo>
                    <a:pt x="2357120" y="702310"/>
                  </a:lnTo>
                  <a:lnTo>
                    <a:pt x="2364740" y="683260"/>
                  </a:lnTo>
                  <a:lnTo>
                    <a:pt x="2367279" y="670560"/>
                  </a:lnTo>
                  <a:lnTo>
                    <a:pt x="2369820" y="664210"/>
                  </a:lnTo>
                  <a:lnTo>
                    <a:pt x="2369820" y="656590"/>
                  </a:lnTo>
                  <a:lnTo>
                    <a:pt x="2371090" y="650240"/>
                  </a:lnTo>
                  <a:lnTo>
                    <a:pt x="2371090" y="643890"/>
                  </a:lnTo>
                  <a:lnTo>
                    <a:pt x="2369820" y="129540"/>
                  </a:lnTo>
                  <a:lnTo>
                    <a:pt x="2369820" y="115570"/>
                  </a:lnTo>
                  <a:lnTo>
                    <a:pt x="2364740" y="90170"/>
                  </a:lnTo>
                  <a:lnTo>
                    <a:pt x="2362200" y="82550"/>
                  </a:lnTo>
                  <a:lnTo>
                    <a:pt x="2359660" y="77470"/>
                  </a:lnTo>
                  <a:lnTo>
                    <a:pt x="2355850" y="71120"/>
                  </a:lnTo>
                  <a:lnTo>
                    <a:pt x="2353310" y="64770"/>
                  </a:lnTo>
                  <a:lnTo>
                    <a:pt x="2349500" y="59690"/>
                  </a:lnTo>
                  <a:lnTo>
                    <a:pt x="2345690" y="53340"/>
                  </a:lnTo>
                  <a:lnTo>
                    <a:pt x="2341879" y="48260"/>
                  </a:lnTo>
                  <a:lnTo>
                    <a:pt x="2336800" y="43180"/>
                  </a:lnTo>
                  <a:lnTo>
                    <a:pt x="2332990" y="38100"/>
                  </a:lnTo>
                  <a:lnTo>
                    <a:pt x="2327910" y="34290"/>
                  </a:lnTo>
                  <a:lnTo>
                    <a:pt x="2322829" y="29210"/>
                  </a:lnTo>
                  <a:lnTo>
                    <a:pt x="2317750" y="25400"/>
                  </a:lnTo>
                  <a:lnTo>
                    <a:pt x="2311400" y="21590"/>
                  </a:lnTo>
                  <a:lnTo>
                    <a:pt x="2306320" y="17780"/>
                  </a:lnTo>
                  <a:lnTo>
                    <a:pt x="2299970" y="15240"/>
                  </a:lnTo>
                  <a:lnTo>
                    <a:pt x="2293620" y="11430"/>
                  </a:lnTo>
                  <a:lnTo>
                    <a:pt x="2280920" y="6350"/>
                  </a:lnTo>
                  <a:lnTo>
                    <a:pt x="224917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20800" y="1567180"/>
              <a:ext cx="2371090" cy="772160"/>
            </a:xfrm>
            <a:custGeom>
              <a:avLst/>
              <a:gdLst/>
              <a:ahLst/>
              <a:cxnLst/>
              <a:rect l="l" t="t" r="r" b="b"/>
              <a:pathLst>
                <a:path w="2371090" h="772160">
                  <a:moveTo>
                    <a:pt x="0" y="129540"/>
                  </a:moveTo>
                  <a:lnTo>
                    <a:pt x="0" y="121920"/>
                  </a:lnTo>
                  <a:lnTo>
                    <a:pt x="1269" y="115570"/>
                  </a:lnTo>
                  <a:lnTo>
                    <a:pt x="1269" y="109220"/>
                  </a:lnTo>
                  <a:lnTo>
                    <a:pt x="2540" y="102870"/>
                  </a:lnTo>
                  <a:lnTo>
                    <a:pt x="3809" y="96520"/>
                  </a:lnTo>
                  <a:lnTo>
                    <a:pt x="6350" y="90170"/>
                  </a:lnTo>
                  <a:lnTo>
                    <a:pt x="8890" y="82550"/>
                  </a:lnTo>
                  <a:lnTo>
                    <a:pt x="11430" y="77470"/>
                  </a:lnTo>
                  <a:lnTo>
                    <a:pt x="13969" y="71120"/>
                  </a:lnTo>
                  <a:lnTo>
                    <a:pt x="17780" y="64770"/>
                  </a:lnTo>
                  <a:lnTo>
                    <a:pt x="20319" y="59690"/>
                  </a:lnTo>
                  <a:lnTo>
                    <a:pt x="24130" y="53340"/>
                  </a:lnTo>
                  <a:lnTo>
                    <a:pt x="29209" y="48260"/>
                  </a:lnTo>
                  <a:lnTo>
                    <a:pt x="33019" y="43180"/>
                  </a:lnTo>
                  <a:lnTo>
                    <a:pt x="38100" y="38100"/>
                  </a:lnTo>
                  <a:lnTo>
                    <a:pt x="41909" y="34290"/>
                  </a:lnTo>
                  <a:lnTo>
                    <a:pt x="46990" y="29210"/>
                  </a:lnTo>
                  <a:lnTo>
                    <a:pt x="53340" y="25400"/>
                  </a:lnTo>
                  <a:lnTo>
                    <a:pt x="58419" y="21590"/>
                  </a:lnTo>
                  <a:lnTo>
                    <a:pt x="64769" y="17780"/>
                  </a:lnTo>
                  <a:lnTo>
                    <a:pt x="69850" y="15240"/>
                  </a:lnTo>
                  <a:lnTo>
                    <a:pt x="76200" y="11430"/>
                  </a:lnTo>
                  <a:lnTo>
                    <a:pt x="82550" y="8890"/>
                  </a:lnTo>
                  <a:lnTo>
                    <a:pt x="88900" y="6350"/>
                  </a:lnTo>
                  <a:lnTo>
                    <a:pt x="95250" y="5080"/>
                  </a:lnTo>
                  <a:lnTo>
                    <a:pt x="101600" y="3810"/>
                  </a:lnTo>
                  <a:lnTo>
                    <a:pt x="107950" y="2540"/>
                  </a:lnTo>
                  <a:lnTo>
                    <a:pt x="115569" y="1270"/>
                  </a:lnTo>
                  <a:lnTo>
                    <a:pt x="121919" y="0"/>
                  </a:lnTo>
                  <a:lnTo>
                    <a:pt x="128269" y="0"/>
                  </a:lnTo>
                  <a:lnTo>
                    <a:pt x="2241550" y="0"/>
                  </a:lnTo>
                  <a:lnTo>
                    <a:pt x="2249170" y="0"/>
                  </a:lnTo>
                  <a:lnTo>
                    <a:pt x="2255520" y="1270"/>
                  </a:lnTo>
                  <a:lnTo>
                    <a:pt x="2261870" y="2540"/>
                  </a:lnTo>
                  <a:lnTo>
                    <a:pt x="2268220" y="3810"/>
                  </a:lnTo>
                  <a:lnTo>
                    <a:pt x="2274570" y="5080"/>
                  </a:lnTo>
                  <a:lnTo>
                    <a:pt x="2280920" y="6350"/>
                  </a:lnTo>
                  <a:lnTo>
                    <a:pt x="2287270" y="8890"/>
                  </a:lnTo>
                  <a:lnTo>
                    <a:pt x="2293620" y="11430"/>
                  </a:lnTo>
                  <a:lnTo>
                    <a:pt x="2299970" y="15240"/>
                  </a:lnTo>
                  <a:lnTo>
                    <a:pt x="2306320" y="17780"/>
                  </a:lnTo>
                  <a:lnTo>
                    <a:pt x="2311400" y="21590"/>
                  </a:lnTo>
                  <a:lnTo>
                    <a:pt x="2317750" y="25400"/>
                  </a:lnTo>
                  <a:lnTo>
                    <a:pt x="2322829" y="29210"/>
                  </a:lnTo>
                  <a:lnTo>
                    <a:pt x="2327910" y="34290"/>
                  </a:lnTo>
                  <a:lnTo>
                    <a:pt x="2332990" y="38100"/>
                  </a:lnTo>
                  <a:lnTo>
                    <a:pt x="2336800" y="43180"/>
                  </a:lnTo>
                  <a:lnTo>
                    <a:pt x="2341879" y="48260"/>
                  </a:lnTo>
                  <a:lnTo>
                    <a:pt x="2345690" y="53340"/>
                  </a:lnTo>
                  <a:lnTo>
                    <a:pt x="2349500" y="59690"/>
                  </a:lnTo>
                  <a:lnTo>
                    <a:pt x="2353310" y="64770"/>
                  </a:lnTo>
                  <a:lnTo>
                    <a:pt x="2355850" y="71120"/>
                  </a:lnTo>
                  <a:lnTo>
                    <a:pt x="2367279" y="102870"/>
                  </a:lnTo>
                  <a:lnTo>
                    <a:pt x="2368550" y="109220"/>
                  </a:lnTo>
                  <a:lnTo>
                    <a:pt x="2369820" y="115570"/>
                  </a:lnTo>
                  <a:lnTo>
                    <a:pt x="2369820" y="121920"/>
                  </a:lnTo>
                  <a:lnTo>
                    <a:pt x="2369820" y="129540"/>
                  </a:lnTo>
                  <a:lnTo>
                    <a:pt x="2371090" y="643890"/>
                  </a:lnTo>
                  <a:lnTo>
                    <a:pt x="2371090" y="650240"/>
                  </a:lnTo>
                  <a:lnTo>
                    <a:pt x="2369820" y="656590"/>
                  </a:lnTo>
                  <a:lnTo>
                    <a:pt x="2369820" y="664210"/>
                  </a:lnTo>
                  <a:lnTo>
                    <a:pt x="2367279" y="670560"/>
                  </a:lnTo>
                  <a:lnTo>
                    <a:pt x="2366010" y="676910"/>
                  </a:lnTo>
                  <a:lnTo>
                    <a:pt x="2364740" y="683260"/>
                  </a:lnTo>
                  <a:lnTo>
                    <a:pt x="2362200" y="689610"/>
                  </a:lnTo>
                  <a:lnTo>
                    <a:pt x="2359660" y="695960"/>
                  </a:lnTo>
                  <a:lnTo>
                    <a:pt x="2357120" y="702310"/>
                  </a:lnTo>
                  <a:lnTo>
                    <a:pt x="2353310" y="707390"/>
                  </a:lnTo>
                  <a:lnTo>
                    <a:pt x="2349500" y="713740"/>
                  </a:lnTo>
                  <a:lnTo>
                    <a:pt x="2345690" y="718820"/>
                  </a:lnTo>
                  <a:lnTo>
                    <a:pt x="2341879" y="725170"/>
                  </a:lnTo>
                  <a:lnTo>
                    <a:pt x="2338070" y="730250"/>
                  </a:lnTo>
                  <a:lnTo>
                    <a:pt x="2332990" y="734060"/>
                  </a:lnTo>
                  <a:lnTo>
                    <a:pt x="2327910" y="739140"/>
                  </a:lnTo>
                  <a:lnTo>
                    <a:pt x="2322829" y="742950"/>
                  </a:lnTo>
                  <a:lnTo>
                    <a:pt x="2317750" y="748030"/>
                  </a:lnTo>
                  <a:lnTo>
                    <a:pt x="2311400" y="751840"/>
                  </a:lnTo>
                  <a:lnTo>
                    <a:pt x="2306320" y="754380"/>
                  </a:lnTo>
                  <a:lnTo>
                    <a:pt x="2299970" y="758190"/>
                  </a:lnTo>
                  <a:lnTo>
                    <a:pt x="2294890" y="760730"/>
                  </a:lnTo>
                  <a:lnTo>
                    <a:pt x="2288540" y="763270"/>
                  </a:lnTo>
                  <a:lnTo>
                    <a:pt x="2282190" y="765810"/>
                  </a:lnTo>
                  <a:lnTo>
                    <a:pt x="2275840" y="768350"/>
                  </a:lnTo>
                  <a:lnTo>
                    <a:pt x="2268220" y="769620"/>
                  </a:lnTo>
                  <a:lnTo>
                    <a:pt x="2261870" y="770890"/>
                  </a:lnTo>
                  <a:lnTo>
                    <a:pt x="2255520" y="770890"/>
                  </a:lnTo>
                  <a:lnTo>
                    <a:pt x="2249170" y="772160"/>
                  </a:lnTo>
                  <a:lnTo>
                    <a:pt x="2241550" y="772160"/>
                  </a:lnTo>
                  <a:lnTo>
                    <a:pt x="128269" y="772160"/>
                  </a:lnTo>
                  <a:lnTo>
                    <a:pt x="121919" y="772160"/>
                  </a:lnTo>
                  <a:lnTo>
                    <a:pt x="115569" y="772160"/>
                  </a:lnTo>
                  <a:lnTo>
                    <a:pt x="107950" y="770890"/>
                  </a:lnTo>
                  <a:lnTo>
                    <a:pt x="101600" y="769620"/>
                  </a:lnTo>
                  <a:lnTo>
                    <a:pt x="95250" y="768350"/>
                  </a:lnTo>
                  <a:lnTo>
                    <a:pt x="88900" y="765810"/>
                  </a:lnTo>
                  <a:lnTo>
                    <a:pt x="82550" y="763270"/>
                  </a:lnTo>
                  <a:lnTo>
                    <a:pt x="76200" y="760730"/>
                  </a:lnTo>
                  <a:lnTo>
                    <a:pt x="69850" y="758190"/>
                  </a:lnTo>
                  <a:lnTo>
                    <a:pt x="64769" y="755650"/>
                  </a:lnTo>
                  <a:lnTo>
                    <a:pt x="58419" y="751840"/>
                  </a:lnTo>
                  <a:lnTo>
                    <a:pt x="53340" y="748030"/>
                  </a:lnTo>
                  <a:lnTo>
                    <a:pt x="46990" y="744220"/>
                  </a:lnTo>
                  <a:lnTo>
                    <a:pt x="41909" y="739140"/>
                  </a:lnTo>
                  <a:lnTo>
                    <a:pt x="38100" y="734060"/>
                  </a:lnTo>
                  <a:lnTo>
                    <a:pt x="33019" y="730250"/>
                  </a:lnTo>
                  <a:lnTo>
                    <a:pt x="29209" y="725170"/>
                  </a:lnTo>
                  <a:lnTo>
                    <a:pt x="24130" y="720090"/>
                  </a:lnTo>
                  <a:lnTo>
                    <a:pt x="20319" y="713740"/>
                  </a:lnTo>
                  <a:lnTo>
                    <a:pt x="17780" y="708660"/>
                  </a:lnTo>
                  <a:lnTo>
                    <a:pt x="13969" y="702310"/>
                  </a:lnTo>
                  <a:lnTo>
                    <a:pt x="11430" y="695960"/>
                  </a:lnTo>
                  <a:lnTo>
                    <a:pt x="8890" y="689610"/>
                  </a:lnTo>
                  <a:lnTo>
                    <a:pt x="6350" y="683260"/>
                  </a:lnTo>
                  <a:lnTo>
                    <a:pt x="3809" y="676910"/>
                  </a:lnTo>
                  <a:lnTo>
                    <a:pt x="2540" y="670560"/>
                  </a:lnTo>
                  <a:lnTo>
                    <a:pt x="1269" y="664210"/>
                  </a:lnTo>
                  <a:lnTo>
                    <a:pt x="1269" y="657860"/>
                  </a:lnTo>
                  <a:lnTo>
                    <a:pt x="0" y="650240"/>
                  </a:lnTo>
                  <a:lnTo>
                    <a:pt x="0" y="643890"/>
                  </a:lnTo>
                  <a:lnTo>
                    <a:pt x="0" y="129540"/>
                  </a:lnTo>
                  <a:close/>
                </a:path>
                <a:path w="2371090" h="772160">
                  <a:moveTo>
                    <a:pt x="0" y="0"/>
                  </a:moveTo>
                  <a:lnTo>
                    <a:pt x="0" y="0"/>
                  </a:lnTo>
                </a:path>
                <a:path w="2371090" h="772160">
                  <a:moveTo>
                    <a:pt x="2371090" y="772160"/>
                  </a:moveTo>
                  <a:lnTo>
                    <a:pt x="2371090" y="77216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20800" y="1548130"/>
              <a:ext cx="2371090" cy="770890"/>
            </a:xfrm>
            <a:custGeom>
              <a:avLst/>
              <a:gdLst/>
              <a:ahLst/>
              <a:cxnLst/>
              <a:rect l="l" t="t" r="r" b="b"/>
              <a:pathLst>
                <a:path w="2371090" h="770889">
                  <a:moveTo>
                    <a:pt x="2255520" y="0"/>
                  </a:moveTo>
                  <a:lnTo>
                    <a:pt x="115569" y="0"/>
                  </a:lnTo>
                  <a:lnTo>
                    <a:pt x="107950" y="1270"/>
                  </a:lnTo>
                  <a:lnTo>
                    <a:pt x="88900" y="5080"/>
                  </a:lnTo>
                  <a:lnTo>
                    <a:pt x="76200" y="10160"/>
                  </a:lnTo>
                  <a:lnTo>
                    <a:pt x="69850" y="13970"/>
                  </a:lnTo>
                  <a:lnTo>
                    <a:pt x="64769" y="16510"/>
                  </a:lnTo>
                  <a:lnTo>
                    <a:pt x="58419" y="20320"/>
                  </a:lnTo>
                  <a:lnTo>
                    <a:pt x="53340" y="24130"/>
                  </a:lnTo>
                  <a:lnTo>
                    <a:pt x="46990" y="27940"/>
                  </a:lnTo>
                  <a:lnTo>
                    <a:pt x="33019" y="41910"/>
                  </a:lnTo>
                  <a:lnTo>
                    <a:pt x="29209" y="46990"/>
                  </a:lnTo>
                  <a:lnTo>
                    <a:pt x="24130" y="52070"/>
                  </a:lnTo>
                  <a:lnTo>
                    <a:pt x="20319" y="58420"/>
                  </a:lnTo>
                  <a:lnTo>
                    <a:pt x="17780" y="63500"/>
                  </a:lnTo>
                  <a:lnTo>
                    <a:pt x="13969" y="69850"/>
                  </a:lnTo>
                  <a:lnTo>
                    <a:pt x="3809" y="95250"/>
                  </a:lnTo>
                  <a:lnTo>
                    <a:pt x="1269" y="107950"/>
                  </a:lnTo>
                  <a:lnTo>
                    <a:pt x="1269" y="114300"/>
                  </a:lnTo>
                  <a:lnTo>
                    <a:pt x="0" y="120650"/>
                  </a:lnTo>
                  <a:lnTo>
                    <a:pt x="0" y="650240"/>
                  </a:lnTo>
                  <a:lnTo>
                    <a:pt x="1269" y="656590"/>
                  </a:lnTo>
                  <a:lnTo>
                    <a:pt x="1269" y="662940"/>
                  </a:lnTo>
                  <a:lnTo>
                    <a:pt x="3809" y="675640"/>
                  </a:lnTo>
                  <a:lnTo>
                    <a:pt x="13969" y="701040"/>
                  </a:lnTo>
                  <a:lnTo>
                    <a:pt x="17780" y="707390"/>
                  </a:lnTo>
                  <a:lnTo>
                    <a:pt x="20319" y="712470"/>
                  </a:lnTo>
                  <a:lnTo>
                    <a:pt x="24130" y="718820"/>
                  </a:lnTo>
                  <a:lnTo>
                    <a:pt x="29209" y="723900"/>
                  </a:lnTo>
                  <a:lnTo>
                    <a:pt x="33019" y="728980"/>
                  </a:lnTo>
                  <a:lnTo>
                    <a:pt x="46990" y="742950"/>
                  </a:lnTo>
                  <a:lnTo>
                    <a:pt x="53340" y="746760"/>
                  </a:lnTo>
                  <a:lnTo>
                    <a:pt x="58419" y="750570"/>
                  </a:lnTo>
                  <a:lnTo>
                    <a:pt x="64769" y="754380"/>
                  </a:lnTo>
                  <a:lnTo>
                    <a:pt x="69850" y="756920"/>
                  </a:lnTo>
                  <a:lnTo>
                    <a:pt x="76200" y="760730"/>
                  </a:lnTo>
                  <a:lnTo>
                    <a:pt x="88900" y="765810"/>
                  </a:lnTo>
                  <a:lnTo>
                    <a:pt x="107950" y="769620"/>
                  </a:lnTo>
                  <a:lnTo>
                    <a:pt x="115569" y="770890"/>
                  </a:lnTo>
                  <a:lnTo>
                    <a:pt x="2255520" y="770890"/>
                  </a:lnTo>
                  <a:lnTo>
                    <a:pt x="2268220" y="768350"/>
                  </a:lnTo>
                  <a:lnTo>
                    <a:pt x="2275840" y="767080"/>
                  </a:lnTo>
                  <a:lnTo>
                    <a:pt x="2294890" y="759460"/>
                  </a:lnTo>
                  <a:lnTo>
                    <a:pt x="2299970" y="756920"/>
                  </a:lnTo>
                  <a:lnTo>
                    <a:pt x="2306320" y="753110"/>
                  </a:lnTo>
                  <a:lnTo>
                    <a:pt x="2311400" y="750570"/>
                  </a:lnTo>
                  <a:lnTo>
                    <a:pt x="2317750" y="746760"/>
                  </a:lnTo>
                  <a:lnTo>
                    <a:pt x="2322829" y="741680"/>
                  </a:lnTo>
                  <a:lnTo>
                    <a:pt x="2327910" y="737870"/>
                  </a:lnTo>
                  <a:lnTo>
                    <a:pt x="2332990" y="732790"/>
                  </a:lnTo>
                  <a:lnTo>
                    <a:pt x="2338070" y="728980"/>
                  </a:lnTo>
                  <a:lnTo>
                    <a:pt x="2341879" y="723900"/>
                  </a:lnTo>
                  <a:lnTo>
                    <a:pt x="2345690" y="717550"/>
                  </a:lnTo>
                  <a:lnTo>
                    <a:pt x="2349500" y="712470"/>
                  </a:lnTo>
                  <a:lnTo>
                    <a:pt x="2353310" y="706120"/>
                  </a:lnTo>
                  <a:lnTo>
                    <a:pt x="2357120" y="701040"/>
                  </a:lnTo>
                  <a:lnTo>
                    <a:pt x="2364740" y="681990"/>
                  </a:lnTo>
                  <a:lnTo>
                    <a:pt x="2367279" y="669290"/>
                  </a:lnTo>
                  <a:lnTo>
                    <a:pt x="2369820" y="662940"/>
                  </a:lnTo>
                  <a:lnTo>
                    <a:pt x="2369820" y="655320"/>
                  </a:lnTo>
                  <a:lnTo>
                    <a:pt x="2371090" y="648970"/>
                  </a:lnTo>
                  <a:lnTo>
                    <a:pt x="2371090" y="642620"/>
                  </a:lnTo>
                  <a:lnTo>
                    <a:pt x="2369820" y="128270"/>
                  </a:lnTo>
                  <a:lnTo>
                    <a:pt x="2369820" y="114300"/>
                  </a:lnTo>
                  <a:lnTo>
                    <a:pt x="2364740" y="88900"/>
                  </a:lnTo>
                  <a:lnTo>
                    <a:pt x="2359660" y="76200"/>
                  </a:lnTo>
                  <a:lnTo>
                    <a:pt x="2355850" y="69850"/>
                  </a:lnTo>
                  <a:lnTo>
                    <a:pt x="2353310" y="63500"/>
                  </a:lnTo>
                  <a:lnTo>
                    <a:pt x="2349500" y="58420"/>
                  </a:lnTo>
                  <a:lnTo>
                    <a:pt x="2345690" y="52070"/>
                  </a:lnTo>
                  <a:lnTo>
                    <a:pt x="2341879" y="46990"/>
                  </a:lnTo>
                  <a:lnTo>
                    <a:pt x="2336800" y="41910"/>
                  </a:lnTo>
                  <a:lnTo>
                    <a:pt x="2332990" y="36830"/>
                  </a:lnTo>
                  <a:lnTo>
                    <a:pt x="2327910" y="33020"/>
                  </a:lnTo>
                  <a:lnTo>
                    <a:pt x="2322829" y="27940"/>
                  </a:lnTo>
                  <a:lnTo>
                    <a:pt x="2317750" y="24130"/>
                  </a:lnTo>
                  <a:lnTo>
                    <a:pt x="2311400" y="20320"/>
                  </a:lnTo>
                  <a:lnTo>
                    <a:pt x="2306320" y="16510"/>
                  </a:lnTo>
                  <a:lnTo>
                    <a:pt x="2299970" y="13970"/>
                  </a:lnTo>
                  <a:lnTo>
                    <a:pt x="2293620" y="10160"/>
                  </a:lnTo>
                  <a:lnTo>
                    <a:pt x="2280920" y="5080"/>
                  </a:lnTo>
                  <a:lnTo>
                    <a:pt x="2255520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20800" y="1548130"/>
              <a:ext cx="2371090" cy="770890"/>
            </a:xfrm>
            <a:custGeom>
              <a:avLst/>
              <a:gdLst/>
              <a:ahLst/>
              <a:cxnLst/>
              <a:rect l="l" t="t" r="r" b="b"/>
              <a:pathLst>
                <a:path w="2371090" h="770889">
                  <a:moveTo>
                    <a:pt x="0" y="128270"/>
                  </a:moveTo>
                  <a:lnTo>
                    <a:pt x="0" y="120650"/>
                  </a:lnTo>
                  <a:lnTo>
                    <a:pt x="1269" y="114300"/>
                  </a:lnTo>
                  <a:lnTo>
                    <a:pt x="1269" y="107950"/>
                  </a:lnTo>
                  <a:lnTo>
                    <a:pt x="2540" y="101600"/>
                  </a:lnTo>
                  <a:lnTo>
                    <a:pt x="3809" y="95250"/>
                  </a:lnTo>
                  <a:lnTo>
                    <a:pt x="6350" y="88900"/>
                  </a:lnTo>
                  <a:lnTo>
                    <a:pt x="8890" y="82550"/>
                  </a:lnTo>
                  <a:lnTo>
                    <a:pt x="11430" y="76200"/>
                  </a:lnTo>
                  <a:lnTo>
                    <a:pt x="13969" y="69850"/>
                  </a:lnTo>
                  <a:lnTo>
                    <a:pt x="17780" y="63500"/>
                  </a:lnTo>
                  <a:lnTo>
                    <a:pt x="20319" y="58420"/>
                  </a:lnTo>
                  <a:lnTo>
                    <a:pt x="24130" y="52070"/>
                  </a:lnTo>
                  <a:lnTo>
                    <a:pt x="29209" y="46990"/>
                  </a:lnTo>
                  <a:lnTo>
                    <a:pt x="33019" y="41910"/>
                  </a:lnTo>
                  <a:lnTo>
                    <a:pt x="38100" y="36830"/>
                  </a:lnTo>
                  <a:lnTo>
                    <a:pt x="41909" y="33020"/>
                  </a:lnTo>
                  <a:lnTo>
                    <a:pt x="46990" y="27940"/>
                  </a:lnTo>
                  <a:lnTo>
                    <a:pt x="53340" y="24130"/>
                  </a:lnTo>
                  <a:lnTo>
                    <a:pt x="58419" y="20320"/>
                  </a:lnTo>
                  <a:lnTo>
                    <a:pt x="64769" y="16510"/>
                  </a:lnTo>
                  <a:lnTo>
                    <a:pt x="69850" y="13970"/>
                  </a:lnTo>
                  <a:lnTo>
                    <a:pt x="76200" y="10160"/>
                  </a:lnTo>
                  <a:lnTo>
                    <a:pt x="82550" y="7620"/>
                  </a:lnTo>
                  <a:lnTo>
                    <a:pt x="88900" y="5080"/>
                  </a:lnTo>
                  <a:lnTo>
                    <a:pt x="95250" y="3810"/>
                  </a:lnTo>
                  <a:lnTo>
                    <a:pt x="101600" y="2540"/>
                  </a:lnTo>
                  <a:lnTo>
                    <a:pt x="107950" y="1270"/>
                  </a:lnTo>
                  <a:lnTo>
                    <a:pt x="115569" y="0"/>
                  </a:lnTo>
                  <a:lnTo>
                    <a:pt x="2241550" y="0"/>
                  </a:lnTo>
                  <a:lnTo>
                    <a:pt x="2255520" y="0"/>
                  </a:lnTo>
                  <a:lnTo>
                    <a:pt x="2261870" y="1270"/>
                  </a:lnTo>
                  <a:lnTo>
                    <a:pt x="2268220" y="2540"/>
                  </a:lnTo>
                  <a:lnTo>
                    <a:pt x="2274570" y="3810"/>
                  </a:lnTo>
                  <a:lnTo>
                    <a:pt x="2280920" y="5080"/>
                  </a:lnTo>
                  <a:lnTo>
                    <a:pt x="2287270" y="7620"/>
                  </a:lnTo>
                  <a:lnTo>
                    <a:pt x="2293620" y="10160"/>
                  </a:lnTo>
                  <a:lnTo>
                    <a:pt x="2299970" y="13970"/>
                  </a:lnTo>
                  <a:lnTo>
                    <a:pt x="2306320" y="16510"/>
                  </a:lnTo>
                  <a:lnTo>
                    <a:pt x="2311400" y="20320"/>
                  </a:lnTo>
                  <a:lnTo>
                    <a:pt x="2317750" y="24130"/>
                  </a:lnTo>
                  <a:lnTo>
                    <a:pt x="2322829" y="27940"/>
                  </a:lnTo>
                  <a:lnTo>
                    <a:pt x="2327910" y="33020"/>
                  </a:lnTo>
                  <a:lnTo>
                    <a:pt x="2332990" y="36830"/>
                  </a:lnTo>
                  <a:lnTo>
                    <a:pt x="2336800" y="41910"/>
                  </a:lnTo>
                  <a:lnTo>
                    <a:pt x="2341879" y="46990"/>
                  </a:lnTo>
                  <a:lnTo>
                    <a:pt x="2345690" y="52070"/>
                  </a:lnTo>
                  <a:lnTo>
                    <a:pt x="2349500" y="58420"/>
                  </a:lnTo>
                  <a:lnTo>
                    <a:pt x="2353310" y="63500"/>
                  </a:lnTo>
                  <a:lnTo>
                    <a:pt x="2355850" y="69850"/>
                  </a:lnTo>
                  <a:lnTo>
                    <a:pt x="2359660" y="76200"/>
                  </a:lnTo>
                  <a:lnTo>
                    <a:pt x="2362200" y="82550"/>
                  </a:lnTo>
                  <a:lnTo>
                    <a:pt x="2364740" y="88900"/>
                  </a:lnTo>
                  <a:lnTo>
                    <a:pt x="2366010" y="95250"/>
                  </a:lnTo>
                  <a:lnTo>
                    <a:pt x="2367279" y="101600"/>
                  </a:lnTo>
                  <a:lnTo>
                    <a:pt x="2368550" y="107950"/>
                  </a:lnTo>
                  <a:lnTo>
                    <a:pt x="2369820" y="114300"/>
                  </a:lnTo>
                  <a:lnTo>
                    <a:pt x="2369820" y="120650"/>
                  </a:lnTo>
                  <a:lnTo>
                    <a:pt x="2369820" y="128270"/>
                  </a:lnTo>
                  <a:lnTo>
                    <a:pt x="2371090" y="642620"/>
                  </a:lnTo>
                  <a:lnTo>
                    <a:pt x="2371090" y="648970"/>
                  </a:lnTo>
                  <a:lnTo>
                    <a:pt x="2369820" y="655320"/>
                  </a:lnTo>
                  <a:lnTo>
                    <a:pt x="2369820" y="662940"/>
                  </a:lnTo>
                  <a:lnTo>
                    <a:pt x="2367279" y="669290"/>
                  </a:lnTo>
                  <a:lnTo>
                    <a:pt x="2366010" y="675640"/>
                  </a:lnTo>
                  <a:lnTo>
                    <a:pt x="2364740" y="681990"/>
                  </a:lnTo>
                  <a:lnTo>
                    <a:pt x="2362200" y="688340"/>
                  </a:lnTo>
                  <a:lnTo>
                    <a:pt x="2359660" y="694690"/>
                  </a:lnTo>
                  <a:lnTo>
                    <a:pt x="2357120" y="701040"/>
                  </a:lnTo>
                  <a:lnTo>
                    <a:pt x="2353310" y="706120"/>
                  </a:lnTo>
                  <a:lnTo>
                    <a:pt x="2349500" y="712470"/>
                  </a:lnTo>
                  <a:lnTo>
                    <a:pt x="2345690" y="717550"/>
                  </a:lnTo>
                  <a:lnTo>
                    <a:pt x="2341879" y="723900"/>
                  </a:lnTo>
                  <a:lnTo>
                    <a:pt x="2338070" y="728980"/>
                  </a:lnTo>
                  <a:lnTo>
                    <a:pt x="2332990" y="732790"/>
                  </a:lnTo>
                  <a:lnTo>
                    <a:pt x="2327910" y="737870"/>
                  </a:lnTo>
                  <a:lnTo>
                    <a:pt x="2322829" y="741680"/>
                  </a:lnTo>
                  <a:lnTo>
                    <a:pt x="2317750" y="746760"/>
                  </a:lnTo>
                  <a:lnTo>
                    <a:pt x="2311400" y="750570"/>
                  </a:lnTo>
                  <a:lnTo>
                    <a:pt x="2306320" y="753110"/>
                  </a:lnTo>
                  <a:lnTo>
                    <a:pt x="2299970" y="756920"/>
                  </a:lnTo>
                  <a:lnTo>
                    <a:pt x="2294890" y="759460"/>
                  </a:lnTo>
                  <a:lnTo>
                    <a:pt x="2288540" y="762000"/>
                  </a:lnTo>
                  <a:lnTo>
                    <a:pt x="2282190" y="764540"/>
                  </a:lnTo>
                  <a:lnTo>
                    <a:pt x="2275840" y="767080"/>
                  </a:lnTo>
                  <a:lnTo>
                    <a:pt x="2268220" y="768350"/>
                  </a:lnTo>
                  <a:lnTo>
                    <a:pt x="2261870" y="769620"/>
                  </a:lnTo>
                  <a:lnTo>
                    <a:pt x="2255520" y="770890"/>
                  </a:lnTo>
                  <a:lnTo>
                    <a:pt x="2249170" y="770890"/>
                  </a:lnTo>
                  <a:lnTo>
                    <a:pt x="2241550" y="770890"/>
                  </a:lnTo>
                  <a:lnTo>
                    <a:pt x="128269" y="770890"/>
                  </a:lnTo>
                  <a:lnTo>
                    <a:pt x="121919" y="770890"/>
                  </a:lnTo>
                  <a:lnTo>
                    <a:pt x="115569" y="770890"/>
                  </a:lnTo>
                  <a:lnTo>
                    <a:pt x="107950" y="769620"/>
                  </a:lnTo>
                  <a:lnTo>
                    <a:pt x="101600" y="768350"/>
                  </a:lnTo>
                  <a:lnTo>
                    <a:pt x="95250" y="767080"/>
                  </a:lnTo>
                  <a:lnTo>
                    <a:pt x="88900" y="765810"/>
                  </a:lnTo>
                  <a:lnTo>
                    <a:pt x="82550" y="763270"/>
                  </a:lnTo>
                  <a:lnTo>
                    <a:pt x="76200" y="760730"/>
                  </a:lnTo>
                  <a:lnTo>
                    <a:pt x="69850" y="756920"/>
                  </a:lnTo>
                  <a:lnTo>
                    <a:pt x="64769" y="754380"/>
                  </a:lnTo>
                  <a:lnTo>
                    <a:pt x="58419" y="750570"/>
                  </a:lnTo>
                  <a:lnTo>
                    <a:pt x="53340" y="746760"/>
                  </a:lnTo>
                  <a:lnTo>
                    <a:pt x="46990" y="742950"/>
                  </a:lnTo>
                  <a:lnTo>
                    <a:pt x="41909" y="737870"/>
                  </a:lnTo>
                  <a:lnTo>
                    <a:pt x="38100" y="734060"/>
                  </a:lnTo>
                  <a:lnTo>
                    <a:pt x="33019" y="728980"/>
                  </a:lnTo>
                  <a:lnTo>
                    <a:pt x="29209" y="723900"/>
                  </a:lnTo>
                  <a:lnTo>
                    <a:pt x="24130" y="718820"/>
                  </a:lnTo>
                  <a:lnTo>
                    <a:pt x="20319" y="712470"/>
                  </a:lnTo>
                  <a:lnTo>
                    <a:pt x="17780" y="707390"/>
                  </a:lnTo>
                  <a:lnTo>
                    <a:pt x="13969" y="701040"/>
                  </a:lnTo>
                  <a:lnTo>
                    <a:pt x="11430" y="694690"/>
                  </a:lnTo>
                  <a:lnTo>
                    <a:pt x="8890" y="688340"/>
                  </a:lnTo>
                  <a:lnTo>
                    <a:pt x="6350" y="681990"/>
                  </a:lnTo>
                  <a:lnTo>
                    <a:pt x="3809" y="675640"/>
                  </a:lnTo>
                  <a:lnTo>
                    <a:pt x="2540" y="669290"/>
                  </a:lnTo>
                  <a:lnTo>
                    <a:pt x="1269" y="662940"/>
                  </a:lnTo>
                  <a:lnTo>
                    <a:pt x="1269" y="656590"/>
                  </a:lnTo>
                  <a:lnTo>
                    <a:pt x="0" y="650240"/>
                  </a:lnTo>
                  <a:lnTo>
                    <a:pt x="0" y="642620"/>
                  </a:lnTo>
                  <a:lnTo>
                    <a:pt x="0" y="128270"/>
                  </a:lnTo>
                  <a:close/>
                </a:path>
                <a:path w="2371090" h="770889">
                  <a:moveTo>
                    <a:pt x="0" y="0"/>
                  </a:moveTo>
                  <a:lnTo>
                    <a:pt x="0" y="0"/>
                  </a:lnTo>
                </a:path>
                <a:path w="2371090" h="770889">
                  <a:moveTo>
                    <a:pt x="2371090" y="770890"/>
                  </a:moveTo>
                  <a:lnTo>
                    <a:pt x="2371090" y="77089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874520" y="1677670"/>
            <a:ext cx="1262380" cy="5118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khởi</a:t>
            </a:r>
            <a:r>
              <a:rPr dirty="0" sz="16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tạo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Miễn</a:t>
            </a:r>
            <a:r>
              <a:rPr dirty="0" sz="16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phí)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01750" y="4212590"/>
            <a:ext cx="2409190" cy="899160"/>
            <a:chOff x="1301750" y="4212590"/>
            <a:chExt cx="2409190" cy="899160"/>
          </a:xfrm>
        </p:grpSpPr>
        <p:sp>
          <p:nvSpPr>
            <p:cNvPr id="14" name="object 14"/>
            <p:cNvSpPr/>
            <p:nvPr/>
          </p:nvSpPr>
          <p:spPr>
            <a:xfrm>
              <a:off x="1320800" y="4251960"/>
              <a:ext cx="2371090" cy="840740"/>
            </a:xfrm>
            <a:custGeom>
              <a:avLst/>
              <a:gdLst/>
              <a:ahLst/>
              <a:cxnLst/>
              <a:rect l="l" t="t" r="r" b="b"/>
              <a:pathLst>
                <a:path w="2371090" h="840739">
                  <a:moveTo>
                    <a:pt x="2251710" y="1269"/>
                  </a:moveTo>
                  <a:lnTo>
                    <a:pt x="118109" y="1269"/>
                  </a:lnTo>
                  <a:lnTo>
                    <a:pt x="110490" y="3809"/>
                  </a:lnTo>
                  <a:lnTo>
                    <a:pt x="104140" y="5079"/>
                  </a:lnTo>
                  <a:lnTo>
                    <a:pt x="96519" y="6350"/>
                  </a:lnTo>
                  <a:lnTo>
                    <a:pt x="90169" y="8889"/>
                  </a:lnTo>
                  <a:lnTo>
                    <a:pt x="83819" y="12700"/>
                  </a:lnTo>
                  <a:lnTo>
                    <a:pt x="76200" y="15239"/>
                  </a:lnTo>
                  <a:lnTo>
                    <a:pt x="57150" y="26669"/>
                  </a:lnTo>
                  <a:lnTo>
                    <a:pt x="52069" y="31750"/>
                  </a:lnTo>
                  <a:lnTo>
                    <a:pt x="46990" y="35559"/>
                  </a:lnTo>
                  <a:lnTo>
                    <a:pt x="40640" y="40639"/>
                  </a:lnTo>
                  <a:lnTo>
                    <a:pt x="35559" y="46989"/>
                  </a:lnTo>
                  <a:lnTo>
                    <a:pt x="31750" y="52069"/>
                  </a:lnTo>
                  <a:lnTo>
                    <a:pt x="26669" y="57150"/>
                  </a:lnTo>
                  <a:lnTo>
                    <a:pt x="15240" y="76200"/>
                  </a:lnTo>
                  <a:lnTo>
                    <a:pt x="12700" y="82550"/>
                  </a:lnTo>
                  <a:lnTo>
                    <a:pt x="8890" y="90169"/>
                  </a:lnTo>
                  <a:lnTo>
                    <a:pt x="6350" y="96519"/>
                  </a:lnTo>
                  <a:lnTo>
                    <a:pt x="5080" y="104139"/>
                  </a:lnTo>
                  <a:lnTo>
                    <a:pt x="3809" y="110489"/>
                  </a:lnTo>
                  <a:lnTo>
                    <a:pt x="1269" y="118109"/>
                  </a:lnTo>
                  <a:lnTo>
                    <a:pt x="1269" y="125729"/>
                  </a:lnTo>
                  <a:lnTo>
                    <a:pt x="0" y="133350"/>
                  </a:lnTo>
                  <a:lnTo>
                    <a:pt x="0" y="707389"/>
                  </a:lnTo>
                  <a:lnTo>
                    <a:pt x="1269" y="715009"/>
                  </a:lnTo>
                  <a:lnTo>
                    <a:pt x="1269" y="722629"/>
                  </a:lnTo>
                  <a:lnTo>
                    <a:pt x="3809" y="730250"/>
                  </a:lnTo>
                  <a:lnTo>
                    <a:pt x="5080" y="736600"/>
                  </a:lnTo>
                  <a:lnTo>
                    <a:pt x="6350" y="744219"/>
                  </a:lnTo>
                  <a:lnTo>
                    <a:pt x="8890" y="750569"/>
                  </a:lnTo>
                  <a:lnTo>
                    <a:pt x="12700" y="756919"/>
                  </a:lnTo>
                  <a:lnTo>
                    <a:pt x="15240" y="764539"/>
                  </a:lnTo>
                  <a:lnTo>
                    <a:pt x="26669" y="783589"/>
                  </a:lnTo>
                  <a:lnTo>
                    <a:pt x="31750" y="788669"/>
                  </a:lnTo>
                  <a:lnTo>
                    <a:pt x="35559" y="793750"/>
                  </a:lnTo>
                  <a:lnTo>
                    <a:pt x="40640" y="800100"/>
                  </a:lnTo>
                  <a:lnTo>
                    <a:pt x="46990" y="805179"/>
                  </a:lnTo>
                  <a:lnTo>
                    <a:pt x="52069" y="808989"/>
                  </a:lnTo>
                  <a:lnTo>
                    <a:pt x="57150" y="814069"/>
                  </a:lnTo>
                  <a:lnTo>
                    <a:pt x="76200" y="825500"/>
                  </a:lnTo>
                  <a:lnTo>
                    <a:pt x="83819" y="828039"/>
                  </a:lnTo>
                  <a:lnTo>
                    <a:pt x="90169" y="831850"/>
                  </a:lnTo>
                  <a:lnTo>
                    <a:pt x="96519" y="834389"/>
                  </a:lnTo>
                  <a:lnTo>
                    <a:pt x="104140" y="835659"/>
                  </a:lnTo>
                  <a:lnTo>
                    <a:pt x="110490" y="836929"/>
                  </a:lnTo>
                  <a:lnTo>
                    <a:pt x="133350" y="840739"/>
                  </a:lnTo>
                  <a:lnTo>
                    <a:pt x="2230120" y="840739"/>
                  </a:lnTo>
                  <a:lnTo>
                    <a:pt x="2237740" y="839469"/>
                  </a:lnTo>
                  <a:lnTo>
                    <a:pt x="2245360" y="839469"/>
                  </a:lnTo>
                  <a:lnTo>
                    <a:pt x="2252979" y="838200"/>
                  </a:lnTo>
                  <a:lnTo>
                    <a:pt x="2259329" y="836929"/>
                  </a:lnTo>
                  <a:lnTo>
                    <a:pt x="2266950" y="835659"/>
                  </a:lnTo>
                  <a:lnTo>
                    <a:pt x="2273300" y="833119"/>
                  </a:lnTo>
                  <a:lnTo>
                    <a:pt x="2280920" y="830579"/>
                  </a:lnTo>
                  <a:lnTo>
                    <a:pt x="2287270" y="828039"/>
                  </a:lnTo>
                  <a:lnTo>
                    <a:pt x="2294890" y="825500"/>
                  </a:lnTo>
                  <a:lnTo>
                    <a:pt x="2301240" y="821689"/>
                  </a:lnTo>
                  <a:lnTo>
                    <a:pt x="2306320" y="817879"/>
                  </a:lnTo>
                  <a:lnTo>
                    <a:pt x="2312670" y="814069"/>
                  </a:lnTo>
                  <a:lnTo>
                    <a:pt x="2319020" y="808989"/>
                  </a:lnTo>
                  <a:lnTo>
                    <a:pt x="2339340" y="788669"/>
                  </a:lnTo>
                  <a:lnTo>
                    <a:pt x="2344420" y="782319"/>
                  </a:lnTo>
                  <a:lnTo>
                    <a:pt x="2352040" y="769619"/>
                  </a:lnTo>
                  <a:lnTo>
                    <a:pt x="2355850" y="764539"/>
                  </a:lnTo>
                  <a:lnTo>
                    <a:pt x="2358390" y="756919"/>
                  </a:lnTo>
                  <a:lnTo>
                    <a:pt x="2360929" y="750569"/>
                  </a:lnTo>
                  <a:lnTo>
                    <a:pt x="2363470" y="742950"/>
                  </a:lnTo>
                  <a:lnTo>
                    <a:pt x="2366010" y="736600"/>
                  </a:lnTo>
                  <a:lnTo>
                    <a:pt x="2367279" y="728979"/>
                  </a:lnTo>
                  <a:lnTo>
                    <a:pt x="2368550" y="722629"/>
                  </a:lnTo>
                  <a:lnTo>
                    <a:pt x="2369820" y="715009"/>
                  </a:lnTo>
                  <a:lnTo>
                    <a:pt x="2369820" y="707389"/>
                  </a:lnTo>
                  <a:lnTo>
                    <a:pt x="2371090" y="699769"/>
                  </a:lnTo>
                  <a:lnTo>
                    <a:pt x="2369820" y="139700"/>
                  </a:lnTo>
                  <a:lnTo>
                    <a:pt x="2369820" y="125729"/>
                  </a:lnTo>
                  <a:lnTo>
                    <a:pt x="2367279" y="110489"/>
                  </a:lnTo>
                  <a:lnTo>
                    <a:pt x="2366010" y="104139"/>
                  </a:lnTo>
                  <a:lnTo>
                    <a:pt x="2363470" y="96519"/>
                  </a:lnTo>
                  <a:lnTo>
                    <a:pt x="2360929" y="90169"/>
                  </a:lnTo>
                  <a:lnTo>
                    <a:pt x="2358390" y="82550"/>
                  </a:lnTo>
                  <a:lnTo>
                    <a:pt x="2354579" y="76200"/>
                  </a:lnTo>
                  <a:lnTo>
                    <a:pt x="2352040" y="69850"/>
                  </a:lnTo>
                  <a:lnTo>
                    <a:pt x="2348229" y="63500"/>
                  </a:lnTo>
                  <a:lnTo>
                    <a:pt x="2343150" y="57150"/>
                  </a:lnTo>
                  <a:lnTo>
                    <a:pt x="2339340" y="52069"/>
                  </a:lnTo>
                  <a:lnTo>
                    <a:pt x="2334260" y="46989"/>
                  </a:lnTo>
                  <a:lnTo>
                    <a:pt x="2329179" y="40639"/>
                  </a:lnTo>
                  <a:lnTo>
                    <a:pt x="2324100" y="35559"/>
                  </a:lnTo>
                  <a:lnTo>
                    <a:pt x="2319020" y="31750"/>
                  </a:lnTo>
                  <a:lnTo>
                    <a:pt x="2312670" y="26669"/>
                  </a:lnTo>
                  <a:lnTo>
                    <a:pt x="2293620" y="15239"/>
                  </a:lnTo>
                  <a:lnTo>
                    <a:pt x="2287270" y="12700"/>
                  </a:lnTo>
                  <a:lnTo>
                    <a:pt x="2279650" y="8889"/>
                  </a:lnTo>
                  <a:lnTo>
                    <a:pt x="2273300" y="6350"/>
                  </a:lnTo>
                  <a:lnTo>
                    <a:pt x="2266950" y="5079"/>
                  </a:lnTo>
                  <a:lnTo>
                    <a:pt x="2259329" y="3809"/>
                  </a:lnTo>
                  <a:lnTo>
                    <a:pt x="2251710" y="1269"/>
                  </a:lnTo>
                  <a:close/>
                </a:path>
                <a:path w="2371090" h="840739">
                  <a:moveTo>
                    <a:pt x="2237740" y="0"/>
                  </a:moveTo>
                  <a:lnTo>
                    <a:pt x="133350" y="0"/>
                  </a:lnTo>
                  <a:lnTo>
                    <a:pt x="125730" y="1269"/>
                  </a:lnTo>
                  <a:lnTo>
                    <a:pt x="2245360" y="1269"/>
                  </a:lnTo>
                  <a:lnTo>
                    <a:pt x="223774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20800" y="4251960"/>
              <a:ext cx="2371090" cy="840740"/>
            </a:xfrm>
            <a:custGeom>
              <a:avLst/>
              <a:gdLst/>
              <a:ahLst/>
              <a:cxnLst/>
              <a:rect l="l" t="t" r="r" b="b"/>
              <a:pathLst>
                <a:path w="2371090" h="840739">
                  <a:moveTo>
                    <a:pt x="0" y="139700"/>
                  </a:moveTo>
                  <a:lnTo>
                    <a:pt x="0" y="133350"/>
                  </a:lnTo>
                  <a:lnTo>
                    <a:pt x="1269" y="125729"/>
                  </a:lnTo>
                  <a:lnTo>
                    <a:pt x="1269" y="118109"/>
                  </a:lnTo>
                  <a:lnTo>
                    <a:pt x="3809" y="110489"/>
                  </a:lnTo>
                  <a:lnTo>
                    <a:pt x="5080" y="104139"/>
                  </a:lnTo>
                  <a:lnTo>
                    <a:pt x="6350" y="96519"/>
                  </a:lnTo>
                  <a:lnTo>
                    <a:pt x="8890" y="90169"/>
                  </a:lnTo>
                  <a:lnTo>
                    <a:pt x="12700" y="82550"/>
                  </a:lnTo>
                  <a:lnTo>
                    <a:pt x="15240" y="76200"/>
                  </a:lnTo>
                  <a:lnTo>
                    <a:pt x="19050" y="69850"/>
                  </a:lnTo>
                  <a:lnTo>
                    <a:pt x="22859" y="63500"/>
                  </a:lnTo>
                  <a:lnTo>
                    <a:pt x="26669" y="57150"/>
                  </a:lnTo>
                  <a:lnTo>
                    <a:pt x="31750" y="52069"/>
                  </a:lnTo>
                  <a:lnTo>
                    <a:pt x="35559" y="46989"/>
                  </a:lnTo>
                  <a:lnTo>
                    <a:pt x="40640" y="40639"/>
                  </a:lnTo>
                  <a:lnTo>
                    <a:pt x="46990" y="35559"/>
                  </a:lnTo>
                  <a:lnTo>
                    <a:pt x="52069" y="31750"/>
                  </a:lnTo>
                  <a:lnTo>
                    <a:pt x="57150" y="26669"/>
                  </a:lnTo>
                  <a:lnTo>
                    <a:pt x="63500" y="22859"/>
                  </a:lnTo>
                  <a:lnTo>
                    <a:pt x="69850" y="19050"/>
                  </a:lnTo>
                  <a:lnTo>
                    <a:pt x="76200" y="15239"/>
                  </a:lnTo>
                  <a:lnTo>
                    <a:pt x="83819" y="12700"/>
                  </a:lnTo>
                  <a:lnTo>
                    <a:pt x="90169" y="8889"/>
                  </a:lnTo>
                  <a:lnTo>
                    <a:pt x="96519" y="6350"/>
                  </a:lnTo>
                  <a:lnTo>
                    <a:pt x="104140" y="5079"/>
                  </a:lnTo>
                  <a:lnTo>
                    <a:pt x="110490" y="3809"/>
                  </a:lnTo>
                  <a:lnTo>
                    <a:pt x="118109" y="1269"/>
                  </a:lnTo>
                  <a:lnTo>
                    <a:pt x="125730" y="1269"/>
                  </a:lnTo>
                  <a:lnTo>
                    <a:pt x="133350" y="0"/>
                  </a:lnTo>
                  <a:lnTo>
                    <a:pt x="139700" y="0"/>
                  </a:lnTo>
                  <a:lnTo>
                    <a:pt x="2230120" y="0"/>
                  </a:lnTo>
                  <a:lnTo>
                    <a:pt x="2237740" y="0"/>
                  </a:lnTo>
                  <a:lnTo>
                    <a:pt x="2245360" y="1269"/>
                  </a:lnTo>
                  <a:lnTo>
                    <a:pt x="2251710" y="1269"/>
                  </a:lnTo>
                  <a:lnTo>
                    <a:pt x="2259329" y="3809"/>
                  </a:lnTo>
                  <a:lnTo>
                    <a:pt x="2266950" y="5079"/>
                  </a:lnTo>
                  <a:lnTo>
                    <a:pt x="2273300" y="6350"/>
                  </a:lnTo>
                  <a:lnTo>
                    <a:pt x="2279650" y="8889"/>
                  </a:lnTo>
                  <a:lnTo>
                    <a:pt x="2287270" y="12700"/>
                  </a:lnTo>
                  <a:lnTo>
                    <a:pt x="2293620" y="15239"/>
                  </a:lnTo>
                  <a:lnTo>
                    <a:pt x="2299970" y="19050"/>
                  </a:lnTo>
                  <a:lnTo>
                    <a:pt x="2306320" y="22859"/>
                  </a:lnTo>
                  <a:lnTo>
                    <a:pt x="2312670" y="26669"/>
                  </a:lnTo>
                  <a:lnTo>
                    <a:pt x="2319020" y="31750"/>
                  </a:lnTo>
                  <a:lnTo>
                    <a:pt x="2324100" y="35559"/>
                  </a:lnTo>
                  <a:lnTo>
                    <a:pt x="2329179" y="40639"/>
                  </a:lnTo>
                  <a:lnTo>
                    <a:pt x="2334260" y="46989"/>
                  </a:lnTo>
                  <a:lnTo>
                    <a:pt x="2339340" y="52069"/>
                  </a:lnTo>
                  <a:lnTo>
                    <a:pt x="2343150" y="57150"/>
                  </a:lnTo>
                  <a:lnTo>
                    <a:pt x="2348229" y="63500"/>
                  </a:lnTo>
                  <a:lnTo>
                    <a:pt x="2352040" y="69850"/>
                  </a:lnTo>
                  <a:lnTo>
                    <a:pt x="2354579" y="76200"/>
                  </a:lnTo>
                  <a:lnTo>
                    <a:pt x="2358390" y="82550"/>
                  </a:lnTo>
                  <a:lnTo>
                    <a:pt x="2360929" y="90169"/>
                  </a:lnTo>
                  <a:lnTo>
                    <a:pt x="2363470" y="96519"/>
                  </a:lnTo>
                  <a:lnTo>
                    <a:pt x="2366010" y="104139"/>
                  </a:lnTo>
                  <a:lnTo>
                    <a:pt x="2367279" y="110489"/>
                  </a:lnTo>
                  <a:lnTo>
                    <a:pt x="2368550" y="118109"/>
                  </a:lnTo>
                  <a:lnTo>
                    <a:pt x="2369820" y="125729"/>
                  </a:lnTo>
                  <a:lnTo>
                    <a:pt x="2369820" y="133350"/>
                  </a:lnTo>
                  <a:lnTo>
                    <a:pt x="2369820" y="139700"/>
                  </a:lnTo>
                  <a:lnTo>
                    <a:pt x="2371090" y="699769"/>
                  </a:lnTo>
                  <a:lnTo>
                    <a:pt x="2369820" y="707389"/>
                  </a:lnTo>
                  <a:lnTo>
                    <a:pt x="2369820" y="715009"/>
                  </a:lnTo>
                  <a:lnTo>
                    <a:pt x="2368550" y="722629"/>
                  </a:lnTo>
                  <a:lnTo>
                    <a:pt x="2367279" y="728979"/>
                  </a:lnTo>
                  <a:lnTo>
                    <a:pt x="2366010" y="736600"/>
                  </a:lnTo>
                  <a:lnTo>
                    <a:pt x="2363470" y="742950"/>
                  </a:lnTo>
                  <a:lnTo>
                    <a:pt x="2360929" y="750569"/>
                  </a:lnTo>
                  <a:lnTo>
                    <a:pt x="2358390" y="756919"/>
                  </a:lnTo>
                  <a:lnTo>
                    <a:pt x="2355850" y="764539"/>
                  </a:lnTo>
                  <a:lnTo>
                    <a:pt x="2352040" y="769619"/>
                  </a:lnTo>
                  <a:lnTo>
                    <a:pt x="2348229" y="775969"/>
                  </a:lnTo>
                  <a:lnTo>
                    <a:pt x="2344420" y="782319"/>
                  </a:lnTo>
                  <a:lnTo>
                    <a:pt x="2339340" y="788669"/>
                  </a:lnTo>
                  <a:lnTo>
                    <a:pt x="2334260" y="793750"/>
                  </a:lnTo>
                  <a:lnTo>
                    <a:pt x="2329179" y="798829"/>
                  </a:lnTo>
                  <a:lnTo>
                    <a:pt x="2324100" y="803909"/>
                  </a:lnTo>
                  <a:lnTo>
                    <a:pt x="2319020" y="808989"/>
                  </a:lnTo>
                  <a:lnTo>
                    <a:pt x="2312670" y="814069"/>
                  </a:lnTo>
                  <a:lnTo>
                    <a:pt x="2306320" y="817879"/>
                  </a:lnTo>
                  <a:lnTo>
                    <a:pt x="2301240" y="821689"/>
                  </a:lnTo>
                  <a:lnTo>
                    <a:pt x="2294890" y="825500"/>
                  </a:lnTo>
                  <a:lnTo>
                    <a:pt x="2287270" y="828039"/>
                  </a:lnTo>
                  <a:lnTo>
                    <a:pt x="2280920" y="830579"/>
                  </a:lnTo>
                  <a:lnTo>
                    <a:pt x="2273300" y="833119"/>
                  </a:lnTo>
                  <a:lnTo>
                    <a:pt x="2266950" y="835659"/>
                  </a:lnTo>
                  <a:lnTo>
                    <a:pt x="2259329" y="836929"/>
                  </a:lnTo>
                  <a:lnTo>
                    <a:pt x="2252979" y="838200"/>
                  </a:lnTo>
                  <a:lnTo>
                    <a:pt x="2245360" y="839469"/>
                  </a:lnTo>
                  <a:lnTo>
                    <a:pt x="2237740" y="839469"/>
                  </a:lnTo>
                  <a:lnTo>
                    <a:pt x="2230120" y="840739"/>
                  </a:lnTo>
                  <a:lnTo>
                    <a:pt x="139700" y="840739"/>
                  </a:lnTo>
                  <a:lnTo>
                    <a:pt x="133350" y="840739"/>
                  </a:lnTo>
                  <a:lnTo>
                    <a:pt x="125730" y="839469"/>
                  </a:lnTo>
                  <a:lnTo>
                    <a:pt x="118109" y="838200"/>
                  </a:lnTo>
                  <a:lnTo>
                    <a:pt x="110490" y="836929"/>
                  </a:lnTo>
                  <a:lnTo>
                    <a:pt x="104140" y="835659"/>
                  </a:lnTo>
                  <a:lnTo>
                    <a:pt x="96519" y="834389"/>
                  </a:lnTo>
                  <a:lnTo>
                    <a:pt x="90169" y="831850"/>
                  </a:lnTo>
                  <a:lnTo>
                    <a:pt x="83819" y="828039"/>
                  </a:lnTo>
                  <a:lnTo>
                    <a:pt x="76200" y="825500"/>
                  </a:lnTo>
                  <a:lnTo>
                    <a:pt x="69850" y="821689"/>
                  </a:lnTo>
                  <a:lnTo>
                    <a:pt x="63500" y="817879"/>
                  </a:lnTo>
                  <a:lnTo>
                    <a:pt x="57150" y="814069"/>
                  </a:lnTo>
                  <a:lnTo>
                    <a:pt x="52069" y="808989"/>
                  </a:lnTo>
                  <a:lnTo>
                    <a:pt x="46990" y="805179"/>
                  </a:lnTo>
                  <a:lnTo>
                    <a:pt x="40640" y="800100"/>
                  </a:lnTo>
                  <a:lnTo>
                    <a:pt x="35559" y="793750"/>
                  </a:lnTo>
                  <a:lnTo>
                    <a:pt x="31750" y="788669"/>
                  </a:lnTo>
                  <a:lnTo>
                    <a:pt x="26669" y="783589"/>
                  </a:lnTo>
                  <a:lnTo>
                    <a:pt x="22859" y="777239"/>
                  </a:lnTo>
                  <a:lnTo>
                    <a:pt x="19050" y="770889"/>
                  </a:lnTo>
                  <a:lnTo>
                    <a:pt x="15240" y="764539"/>
                  </a:lnTo>
                  <a:lnTo>
                    <a:pt x="12700" y="756919"/>
                  </a:lnTo>
                  <a:lnTo>
                    <a:pt x="8890" y="750569"/>
                  </a:lnTo>
                  <a:lnTo>
                    <a:pt x="6350" y="744219"/>
                  </a:lnTo>
                  <a:lnTo>
                    <a:pt x="5080" y="736600"/>
                  </a:lnTo>
                  <a:lnTo>
                    <a:pt x="3809" y="730250"/>
                  </a:lnTo>
                  <a:lnTo>
                    <a:pt x="1269" y="722629"/>
                  </a:lnTo>
                  <a:lnTo>
                    <a:pt x="1269" y="715009"/>
                  </a:lnTo>
                  <a:lnTo>
                    <a:pt x="0" y="707389"/>
                  </a:lnTo>
                  <a:lnTo>
                    <a:pt x="0" y="701039"/>
                  </a:lnTo>
                  <a:lnTo>
                    <a:pt x="0" y="139700"/>
                  </a:lnTo>
                  <a:close/>
                </a:path>
                <a:path w="2371090" h="840739">
                  <a:moveTo>
                    <a:pt x="0" y="0"/>
                  </a:moveTo>
                  <a:lnTo>
                    <a:pt x="0" y="0"/>
                  </a:lnTo>
                </a:path>
                <a:path w="2371090" h="840739">
                  <a:moveTo>
                    <a:pt x="2371090" y="840739"/>
                  </a:moveTo>
                  <a:lnTo>
                    <a:pt x="2371090" y="84073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20800" y="4231640"/>
              <a:ext cx="2371090" cy="840740"/>
            </a:xfrm>
            <a:custGeom>
              <a:avLst/>
              <a:gdLst/>
              <a:ahLst/>
              <a:cxnLst/>
              <a:rect l="l" t="t" r="r" b="b"/>
              <a:pathLst>
                <a:path w="2371090" h="840739">
                  <a:moveTo>
                    <a:pt x="2237740" y="839470"/>
                  </a:moveTo>
                  <a:lnTo>
                    <a:pt x="125730" y="839470"/>
                  </a:lnTo>
                  <a:lnTo>
                    <a:pt x="133350" y="840740"/>
                  </a:lnTo>
                  <a:lnTo>
                    <a:pt x="2230120" y="840740"/>
                  </a:lnTo>
                  <a:lnTo>
                    <a:pt x="2237740" y="839470"/>
                  </a:lnTo>
                  <a:close/>
                </a:path>
                <a:path w="2371090" h="840739">
                  <a:moveTo>
                    <a:pt x="2237740" y="0"/>
                  </a:moveTo>
                  <a:lnTo>
                    <a:pt x="133350" y="0"/>
                  </a:lnTo>
                  <a:lnTo>
                    <a:pt x="110490" y="3810"/>
                  </a:lnTo>
                  <a:lnTo>
                    <a:pt x="104140" y="5080"/>
                  </a:lnTo>
                  <a:lnTo>
                    <a:pt x="96519" y="7620"/>
                  </a:lnTo>
                  <a:lnTo>
                    <a:pt x="90169" y="8890"/>
                  </a:lnTo>
                  <a:lnTo>
                    <a:pt x="83819" y="12700"/>
                  </a:lnTo>
                  <a:lnTo>
                    <a:pt x="76200" y="15240"/>
                  </a:lnTo>
                  <a:lnTo>
                    <a:pt x="57150" y="26670"/>
                  </a:lnTo>
                  <a:lnTo>
                    <a:pt x="52069" y="31750"/>
                  </a:lnTo>
                  <a:lnTo>
                    <a:pt x="46990" y="35560"/>
                  </a:lnTo>
                  <a:lnTo>
                    <a:pt x="40640" y="40640"/>
                  </a:lnTo>
                  <a:lnTo>
                    <a:pt x="35559" y="46990"/>
                  </a:lnTo>
                  <a:lnTo>
                    <a:pt x="31750" y="52070"/>
                  </a:lnTo>
                  <a:lnTo>
                    <a:pt x="26669" y="57150"/>
                  </a:lnTo>
                  <a:lnTo>
                    <a:pt x="15240" y="76200"/>
                  </a:lnTo>
                  <a:lnTo>
                    <a:pt x="12700" y="83820"/>
                  </a:lnTo>
                  <a:lnTo>
                    <a:pt x="8890" y="90170"/>
                  </a:lnTo>
                  <a:lnTo>
                    <a:pt x="6350" y="96520"/>
                  </a:lnTo>
                  <a:lnTo>
                    <a:pt x="5080" y="104140"/>
                  </a:lnTo>
                  <a:lnTo>
                    <a:pt x="3809" y="110490"/>
                  </a:lnTo>
                  <a:lnTo>
                    <a:pt x="1269" y="118110"/>
                  </a:lnTo>
                  <a:lnTo>
                    <a:pt x="1269" y="125730"/>
                  </a:lnTo>
                  <a:lnTo>
                    <a:pt x="0" y="133350"/>
                  </a:lnTo>
                  <a:lnTo>
                    <a:pt x="0" y="707390"/>
                  </a:lnTo>
                  <a:lnTo>
                    <a:pt x="1269" y="715010"/>
                  </a:lnTo>
                  <a:lnTo>
                    <a:pt x="1269" y="722630"/>
                  </a:lnTo>
                  <a:lnTo>
                    <a:pt x="3809" y="730250"/>
                  </a:lnTo>
                  <a:lnTo>
                    <a:pt x="5080" y="736600"/>
                  </a:lnTo>
                  <a:lnTo>
                    <a:pt x="6350" y="744220"/>
                  </a:lnTo>
                  <a:lnTo>
                    <a:pt x="8890" y="750570"/>
                  </a:lnTo>
                  <a:lnTo>
                    <a:pt x="12700" y="758190"/>
                  </a:lnTo>
                  <a:lnTo>
                    <a:pt x="15240" y="764540"/>
                  </a:lnTo>
                  <a:lnTo>
                    <a:pt x="26669" y="783590"/>
                  </a:lnTo>
                  <a:lnTo>
                    <a:pt x="31750" y="788670"/>
                  </a:lnTo>
                  <a:lnTo>
                    <a:pt x="35559" y="793750"/>
                  </a:lnTo>
                  <a:lnTo>
                    <a:pt x="40640" y="800100"/>
                  </a:lnTo>
                  <a:lnTo>
                    <a:pt x="46990" y="805180"/>
                  </a:lnTo>
                  <a:lnTo>
                    <a:pt x="52069" y="808990"/>
                  </a:lnTo>
                  <a:lnTo>
                    <a:pt x="57150" y="814070"/>
                  </a:lnTo>
                  <a:lnTo>
                    <a:pt x="76200" y="825500"/>
                  </a:lnTo>
                  <a:lnTo>
                    <a:pt x="83819" y="828040"/>
                  </a:lnTo>
                  <a:lnTo>
                    <a:pt x="90169" y="831850"/>
                  </a:lnTo>
                  <a:lnTo>
                    <a:pt x="96519" y="834390"/>
                  </a:lnTo>
                  <a:lnTo>
                    <a:pt x="104140" y="835660"/>
                  </a:lnTo>
                  <a:lnTo>
                    <a:pt x="110490" y="836930"/>
                  </a:lnTo>
                  <a:lnTo>
                    <a:pt x="118109" y="839470"/>
                  </a:lnTo>
                  <a:lnTo>
                    <a:pt x="2245360" y="839470"/>
                  </a:lnTo>
                  <a:lnTo>
                    <a:pt x="2252979" y="838200"/>
                  </a:lnTo>
                  <a:lnTo>
                    <a:pt x="2259329" y="836930"/>
                  </a:lnTo>
                  <a:lnTo>
                    <a:pt x="2266950" y="835660"/>
                  </a:lnTo>
                  <a:lnTo>
                    <a:pt x="2273300" y="833120"/>
                  </a:lnTo>
                  <a:lnTo>
                    <a:pt x="2280920" y="830580"/>
                  </a:lnTo>
                  <a:lnTo>
                    <a:pt x="2287270" y="828040"/>
                  </a:lnTo>
                  <a:lnTo>
                    <a:pt x="2294890" y="825500"/>
                  </a:lnTo>
                  <a:lnTo>
                    <a:pt x="2301240" y="821690"/>
                  </a:lnTo>
                  <a:lnTo>
                    <a:pt x="2306320" y="817880"/>
                  </a:lnTo>
                  <a:lnTo>
                    <a:pt x="2312670" y="814070"/>
                  </a:lnTo>
                  <a:lnTo>
                    <a:pt x="2344420" y="782320"/>
                  </a:lnTo>
                  <a:lnTo>
                    <a:pt x="2352040" y="769620"/>
                  </a:lnTo>
                  <a:lnTo>
                    <a:pt x="2355850" y="764540"/>
                  </a:lnTo>
                  <a:lnTo>
                    <a:pt x="2358390" y="756920"/>
                  </a:lnTo>
                  <a:lnTo>
                    <a:pt x="2360929" y="750570"/>
                  </a:lnTo>
                  <a:lnTo>
                    <a:pt x="2363470" y="742950"/>
                  </a:lnTo>
                  <a:lnTo>
                    <a:pt x="2366010" y="736600"/>
                  </a:lnTo>
                  <a:lnTo>
                    <a:pt x="2367279" y="728980"/>
                  </a:lnTo>
                  <a:lnTo>
                    <a:pt x="2368550" y="722630"/>
                  </a:lnTo>
                  <a:lnTo>
                    <a:pt x="2369820" y="715010"/>
                  </a:lnTo>
                  <a:lnTo>
                    <a:pt x="2369820" y="707390"/>
                  </a:lnTo>
                  <a:lnTo>
                    <a:pt x="2371090" y="699770"/>
                  </a:lnTo>
                  <a:lnTo>
                    <a:pt x="2369820" y="139700"/>
                  </a:lnTo>
                  <a:lnTo>
                    <a:pt x="2369820" y="125730"/>
                  </a:lnTo>
                  <a:lnTo>
                    <a:pt x="2367279" y="110490"/>
                  </a:lnTo>
                  <a:lnTo>
                    <a:pt x="2366010" y="104140"/>
                  </a:lnTo>
                  <a:lnTo>
                    <a:pt x="2363470" y="96520"/>
                  </a:lnTo>
                  <a:lnTo>
                    <a:pt x="2358390" y="83820"/>
                  </a:lnTo>
                  <a:lnTo>
                    <a:pt x="2354579" y="76200"/>
                  </a:lnTo>
                  <a:lnTo>
                    <a:pt x="2352040" y="69850"/>
                  </a:lnTo>
                  <a:lnTo>
                    <a:pt x="2348229" y="63500"/>
                  </a:lnTo>
                  <a:lnTo>
                    <a:pt x="2343150" y="57150"/>
                  </a:lnTo>
                  <a:lnTo>
                    <a:pt x="2339340" y="52070"/>
                  </a:lnTo>
                  <a:lnTo>
                    <a:pt x="2334260" y="46990"/>
                  </a:lnTo>
                  <a:lnTo>
                    <a:pt x="2329179" y="40640"/>
                  </a:lnTo>
                  <a:lnTo>
                    <a:pt x="2324100" y="35560"/>
                  </a:lnTo>
                  <a:lnTo>
                    <a:pt x="2319020" y="31750"/>
                  </a:lnTo>
                  <a:lnTo>
                    <a:pt x="2312670" y="26670"/>
                  </a:lnTo>
                  <a:lnTo>
                    <a:pt x="2293620" y="15240"/>
                  </a:lnTo>
                  <a:lnTo>
                    <a:pt x="2287270" y="12700"/>
                  </a:lnTo>
                  <a:lnTo>
                    <a:pt x="2279650" y="8890"/>
                  </a:lnTo>
                  <a:lnTo>
                    <a:pt x="2273300" y="7620"/>
                  </a:lnTo>
                  <a:lnTo>
                    <a:pt x="2266950" y="5080"/>
                  </a:lnTo>
                  <a:lnTo>
                    <a:pt x="2251710" y="2540"/>
                  </a:lnTo>
                  <a:lnTo>
                    <a:pt x="2245360" y="1270"/>
                  </a:lnTo>
                  <a:lnTo>
                    <a:pt x="223774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20800" y="4231640"/>
              <a:ext cx="2371090" cy="840740"/>
            </a:xfrm>
            <a:custGeom>
              <a:avLst/>
              <a:gdLst/>
              <a:ahLst/>
              <a:cxnLst/>
              <a:rect l="l" t="t" r="r" b="b"/>
              <a:pathLst>
                <a:path w="2371090" h="840739">
                  <a:moveTo>
                    <a:pt x="0" y="139700"/>
                  </a:moveTo>
                  <a:lnTo>
                    <a:pt x="0" y="133350"/>
                  </a:lnTo>
                  <a:lnTo>
                    <a:pt x="1269" y="125730"/>
                  </a:lnTo>
                  <a:lnTo>
                    <a:pt x="1269" y="118110"/>
                  </a:lnTo>
                  <a:lnTo>
                    <a:pt x="3809" y="110490"/>
                  </a:lnTo>
                  <a:lnTo>
                    <a:pt x="5080" y="104140"/>
                  </a:lnTo>
                  <a:lnTo>
                    <a:pt x="6350" y="96520"/>
                  </a:lnTo>
                  <a:lnTo>
                    <a:pt x="8890" y="90170"/>
                  </a:lnTo>
                  <a:lnTo>
                    <a:pt x="12700" y="83820"/>
                  </a:lnTo>
                  <a:lnTo>
                    <a:pt x="15240" y="76200"/>
                  </a:lnTo>
                  <a:lnTo>
                    <a:pt x="19050" y="69850"/>
                  </a:lnTo>
                  <a:lnTo>
                    <a:pt x="22859" y="63500"/>
                  </a:lnTo>
                  <a:lnTo>
                    <a:pt x="26669" y="57150"/>
                  </a:lnTo>
                  <a:lnTo>
                    <a:pt x="31750" y="52070"/>
                  </a:lnTo>
                  <a:lnTo>
                    <a:pt x="35559" y="46990"/>
                  </a:lnTo>
                  <a:lnTo>
                    <a:pt x="40640" y="40640"/>
                  </a:lnTo>
                  <a:lnTo>
                    <a:pt x="46990" y="35560"/>
                  </a:lnTo>
                  <a:lnTo>
                    <a:pt x="52069" y="31750"/>
                  </a:lnTo>
                  <a:lnTo>
                    <a:pt x="57150" y="26670"/>
                  </a:lnTo>
                  <a:lnTo>
                    <a:pt x="63500" y="22860"/>
                  </a:lnTo>
                  <a:lnTo>
                    <a:pt x="69850" y="19050"/>
                  </a:lnTo>
                  <a:lnTo>
                    <a:pt x="76200" y="15240"/>
                  </a:lnTo>
                  <a:lnTo>
                    <a:pt x="83819" y="12700"/>
                  </a:lnTo>
                  <a:lnTo>
                    <a:pt x="90169" y="8890"/>
                  </a:lnTo>
                  <a:lnTo>
                    <a:pt x="96519" y="7620"/>
                  </a:lnTo>
                  <a:lnTo>
                    <a:pt x="104140" y="5080"/>
                  </a:lnTo>
                  <a:lnTo>
                    <a:pt x="110490" y="3810"/>
                  </a:lnTo>
                  <a:lnTo>
                    <a:pt x="118109" y="2540"/>
                  </a:lnTo>
                  <a:lnTo>
                    <a:pt x="125730" y="1270"/>
                  </a:lnTo>
                  <a:lnTo>
                    <a:pt x="133350" y="0"/>
                  </a:lnTo>
                  <a:lnTo>
                    <a:pt x="139700" y="0"/>
                  </a:lnTo>
                  <a:lnTo>
                    <a:pt x="2230120" y="0"/>
                  </a:lnTo>
                  <a:lnTo>
                    <a:pt x="2237740" y="0"/>
                  </a:lnTo>
                  <a:lnTo>
                    <a:pt x="2245360" y="1270"/>
                  </a:lnTo>
                  <a:lnTo>
                    <a:pt x="2251710" y="2540"/>
                  </a:lnTo>
                  <a:lnTo>
                    <a:pt x="2259329" y="3810"/>
                  </a:lnTo>
                  <a:lnTo>
                    <a:pt x="2266950" y="5080"/>
                  </a:lnTo>
                  <a:lnTo>
                    <a:pt x="2273300" y="7620"/>
                  </a:lnTo>
                  <a:lnTo>
                    <a:pt x="2279650" y="8890"/>
                  </a:lnTo>
                  <a:lnTo>
                    <a:pt x="2287270" y="12700"/>
                  </a:lnTo>
                  <a:lnTo>
                    <a:pt x="2293620" y="15240"/>
                  </a:lnTo>
                  <a:lnTo>
                    <a:pt x="2299970" y="19050"/>
                  </a:lnTo>
                  <a:lnTo>
                    <a:pt x="2306320" y="22860"/>
                  </a:lnTo>
                  <a:lnTo>
                    <a:pt x="2312670" y="26670"/>
                  </a:lnTo>
                  <a:lnTo>
                    <a:pt x="2319020" y="31750"/>
                  </a:lnTo>
                  <a:lnTo>
                    <a:pt x="2324100" y="35560"/>
                  </a:lnTo>
                  <a:lnTo>
                    <a:pt x="2329179" y="40640"/>
                  </a:lnTo>
                  <a:lnTo>
                    <a:pt x="2334260" y="46990"/>
                  </a:lnTo>
                  <a:lnTo>
                    <a:pt x="2339340" y="52070"/>
                  </a:lnTo>
                  <a:lnTo>
                    <a:pt x="2343150" y="57150"/>
                  </a:lnTo>
                  <a:lnTo>
                    <a:pt x="2348229" y="63500"/>
                  </a:lnTo>
                  <a:lnTo>
                    <a:pt x="2352040" y="69850"/>
                  </a:lnTo>
                  <a:lnTo>
                    <a:pt x="2354579" y="76200"/>
                  </a:lnTo>
                  <a:lnTo>
                    <a:pt x="2358390" y="83820"/>
                  </a:lnTo>
                  <a:lnTo>
                    <a:pt x="2360929" y="90170"/>
                  </a:lnTo>
                  <a:lnTo>
                    <a:pt x="2363470" y="96520"/>
                  </a:lnTo>
                  <a:lnTo>
                    <a:pt x="2366010" y="104140"/>
                  </a:lnTo>
                  <a:lnTo>
                    <a:pt x="2367279" y="110490"/>
                  </a:lnTo>
                  <a:lnTo>
                    <a:pt x="2368550" y="118110"/>
                  </a:lnTo>
                  <a:lnTo>
                    <a:pt x="2369820" y="125730"/>
                  </a:lnTo>
                  <a:lnTo>
                    <a:pt x="2369820" y="133350"/>
                  </a:lnTo>
                  <a:lnTo>
                    <a:pt x="2369820" y="139700"/>
                  </a:lnTo>
                  <a:lnTo>
                    <a:pt x="2371090" y="699770"/>
                  </a:lnTo>
                  <a:lnTo>
                    <a:pt x="2369820" y="707390"/>
                  </a:lnTo>
                  <a:lnTo>
                    <a:pt x="2369820" y="715010"/>
                  </a:lnTo>
                  <a:lnTo>
                    <a:pt x="2368550" y="722630"/>
                  </a:lnTo>
                  <a:lnTo>
                    <a:pt x="2367279" y="728980"/>
                  </a:lnTo>
                  <a:lnTo>
                    <a:pt x="2366010" y="736600"/>
                  </a:lnTo>
                  <a:lnTo>
                    <a:pt x="2363470" y="742950"/>
                  </a:lnTo>
                  <a:lnTo>
                    <a:pt x="2360929" y="750570"/>
                  </a:lnTo>
                  <a:lnTo>
                    <a:pt x="2358390" y="756920"/>
                  </a:lnTo>
                  <a:lnTo>
                    <a:pt x="2355850" y="764540"/>
                  </a:lnTo>
                  <a:lnTo>
                    <a:pt x="2352040" y="769620"/>
                  </a:lnTo>
                  <a:lnTo>
                    <a:pt x="2348229" y="777240"/>
                  </a:lnTo>
                  <a:lnTo>
                    <a:pt x="2344420" y="782320"/>
                  </a:lnTo>
                  <a:lnTo>
                    <a:pt x="2339340" y="788670"/>
                  </a:lnTo>
                  <a:lnTo>
                    <a:pt x="2334260" y="793750"/>
                  </a:lnTo>
                  <a:lnTo>
                    <a:pt x="2329179" y="798830"/>
                  </a:lnTo>
                  <a:lnTo>
                    <a:pt x="2324100" y="803910"/>
                  </a:lnTo>
                  <a:lnTo>
                    <a:pt x="2319020" y="808990"/>
                  </a:lnTo>
                  <a:lnTo>
                    <a:pt x="2312670" y="814070"/>
                  </a:lnTo>
                  <a:lnTo>
                    <a:pt x="2306320" y="817880"/>
                  </a:lnTo>
                  <a:lnTo>
                    <a:pt x="2301240" y="821690"/>
                  </a:lnTo>
                  <a:lnTo>
                    <a:pt x="2294890" y="825500"/>
                  </a:lnTo>
                  <a:lnTo>
                    <a:pt x="2287270" y="828040"/>
                  </a:lnTo>
                  <a:lnTo>
                    <a:pt x="2280920" y="830580"/>
                  </a:lnTo>
                  <a:lnTo>
                    <a:pt x="2273300" y="833120"/>
                  </a:lnTo>
                  <a:lnTo>
                    <a:pt x="2266950" y="835660"/>
                  </a:lnTo>
                  <a:lnTo>
                    <a:pt x="2259329" y="836930"/>
                  </a:lnTo>
                  <a:lnTo>
                    <a:pt x="2252979" y="838200"/>
                  </a:lnTo>
                  <a:lnTo>
                    <a:pt x="2245360" y="839470"/>
                  </a:lnTo>
                  <a:lnTo>
                    <a:pt x="2237740" y="839470"/>
                  </a:lnTo>
                  <a:lnTo>
                    <a:pt x="2230120" y="840740"/>
                  </a:lnTo>
                  <a:lnTo>
                    <a:pt x="139700" y="840740"/>
                  </a:lnTo>
                  <a:lnTo>
                    <a:pt x="133350" y="840740"/>
                  </a:lnTo>
                  <a:lnTo>
                    <a:pt x="125730" y="839470"/>
                  </a:lnTo>
                  <a:lnTo>
                    <a:pt x="118109" y="839470"/>
                  </a:lnTo>
                  <a:lnTo>
                    <a:pt x="110490" y="836930"/>
                  </a:lnTo>
                  <a:lnTo>
                    <a:pt x="104140" y="835660"/>
                  </a:lnTo>
                  <a:lnTo>
                    <a:pt x="96519" y="834390"/>
                  </a:lnTo>
                  <a:lnTo>
                    <a:pt x="90169" y="831850"/>
                  </a:lnTo>
                  <a:lnTo>
                    <a:pt x="83819" y="828040"/>
                  </a:lnTo>
                  <a:lnTo>
                    <a:pt x="76200" y="825500"/>
                  </a:lnTo>
                  <a:lnTo>
                    <a:pt x="69850" y="821690"/>
                  </a:lnTo>
                  <a:lnTo>
                    <a:pt x="63500" y="817880"/>
                  </a:lnTo>
                  <a:lnTo>
                    <a:pt x="57150" y="814070"/>
                  </a:lnTo>
                  <a:lnTo>
                    <a:pt x="52069" y="808990"/>
                  </a:lnTo>
                  <a:lnTo>
                    <a:pt x="46990" y="805180"/>
                  </a:lnTo>
                  <a:lnTo>
                    <a:pt x="40640" y="800100"/>
                  </a:lnTo>
                  <a:lnTo>
                    <a:pt x="35559" y="793750"/>
                  </a:lnTo>
                  <a:lnTo>
                    <a:pt x="31750" y="788670"/>
                  </a:lnTo>
                  <a:lnTo>
                    <a:pt x="26669" y="783590"/>
                  </a:lnTo>
                  <a:lnTo>
                    <a:pt x="22859" y="777240"/>
                  </a:lnTo>
                  <a:lnTo>
                    <a:pt x="19050" y="770890"/>
                  </a:lnTo>
                  <a:lnTo>
                    <a:pt x="15240" y="764540"/>
                  </a:lnTo>
                  <a:lnTo>
                    <a:pt x="12700" y="758190"/>
                  </a:lnTo>
                  <a:lnTo>
                    <a:pt x="8890" y="750570"/>
                  </a:lnTo>
                  <a:lnTo>
                    <a:pt x="6350" y="744220"/>
                  </a:lnTo>
                  <a:lnTo>
                    <a:pt x="5080" y="736600"/>
                  </a:lnTo>
                  <a:lnTo>
                    <a:pt x="3809" y="730250"/>
                  </a:lnTo>
                  <a:lnTo>
                    <a:pt x="1269" y="722630"/>
                  </a:lnTo>
                  <a:lnTo>
                    <a:pt x="1269" y="715010"/>
                  </a:lnTo>
                  <a:lnTo>
                    <a:pt x="0" y="707390"/>
                  </a:lnTo>
                  <a:lnTo>
                    <a:pt x="0" y="701040"/>
                  </a:lnTo>
                  <a:lnTo>
                    <a:pt x="0" y="139700"/>
                  </a:lnTo>
                  <a:close/>
                </a:path>
                <a:path w="2371090" h="840739">
                  <a:moveTo>
                    <a:pt x="0" y="0"/>
                  </a:moveTo>
                  <a:lnTo>
                    <a:pt x="0" y="0"/>
                  </a:lnTo>
                </a:path>
                <a:path w="2371090" h="840739">
                  <a:moveTo>
                    <a:pt x="2371090" y="840740"/>
                  </a:moveTo>
                  <a:lnTo>
                    <a:pt x="2371090" y="84074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766570" y="4395470"/>
            <a:ext cx="14801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604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thuê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bao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(thu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hàng</a:t>
            </a:r>
            <a:r>
              <a:rPr dirty="0" sz="1600" spc="-8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1F1F1"/>
                </a:solidFill>
                <a:latin typeface="Times New Roman"/>
                <a:cs typeface="Times New Roman"/>
              </a:rPr>
              <a:t>tháng)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39907" y="2950527"/>
            <a:ext cx="2153285" cy="711835"/>
            <a:chOff x="4339907" y="2950527"/>
            <a:chExt cx="2153285" cy="711835"/>
          </a:xfrm>
        </p:grpSpPr>
        <p:sp>
          <p:nvSpPr>
            <p:cNvPr id="20" name="object 20"/>
            <p:cNvSpPr/>
            <p:nvPr/>
          </p:nvSpPr>
          <p:spPr>
            <a:xfrm>
              <a:off x="4344669" y="2979419"/>
              <a:ext cx="2143760" cy="6781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44670" y="2978149"/>
              <a:ext cx="2143760" cy="679450"/>
            </a:xfrm>
            <a:custGeom>
              <a:avLst/>
              <a:gdLst/>
              <a:ahLst/>
              <a:cxnLst/>
              <a:rect l="l" t="t" r="r" b="b"/>
              <a:pathLst>
                <a:path w="2143760" h="679450">
                  <a:moveTo>
                    <a:pt x="0" y="113029"/>
                  </a:moveTo>
                  <a:lnTo>
                    <a:pt x="0" y="107950"/>
                  </a:lnTo>
                  <a:lnTo>
                    <a:pt x="1269" y="101600"/>
                  </a:lnTo>
                  <a:lnTo>
                    <a:pt x="2539" y="95250"/>
                  </a:lnTo>
                  <a:lnTo>
                    <a:pt x="2539" y="90170"/>
                  </a:lnTo>
                  <a:lnTo>
                    <a:pt x="5079" y="83820"/>
                  </a:lnTo>
                  <a:lnTo>
                    <a:pt x="6350" y="78739"/>
                  </a:lnTo>
                  <a:lnTo>
                    <a:pt x="7619" y="72389"/>
                  </a:lnTo>
                  <a:lnTo>
                    <a:pt x="10159" y="67310"/>
                  </a:lnTo>
                  <a:lnTo>
                    <a:pt x="12700" y="62229"/>
                  </a:lnTo>
                  <a:lnTo>
                    <a:pt x="15239" y="57150"/>
                  </a:lnTo>
                  <a:lnTo>
                    <a:pt x="19050" y="52070"/>
                  </a:lnTo>
                  <a:lnTo>
                    <a:pt x="21589" y="46989"/>
                  </a:lnTo>
                  <a:lnTo>
                    <a:pt x="25400" y="41910"/>
                  </a:lnTo>
                  <a:lnTo>
                    <a:pt x="29209" y="38100"/>
                  </a:lnTo>
                  <a:lnTo>
                    <a:pt x="33019" y="33020"/>
                  </a:lnTo>
                  <a:lnTo>
                    <a:pt x="38100" y="29210"/>
                  </a:lnTo>
                  <a:lnTo>
                    <a:pt x="41909" y="25400"/>
                  </a:lnTo>
                  <a:lnTo>
                    <a:pt x="46989" y="21589"/>
                  </a:lnTo>
                  <a:lnTo>
                    <a:pt x="52069" y="19050"/>
                  </a:lnTo>
                  <a:lnTo>
                    <a:pt x="57150" y="15239"/>
                  </a:lnTo>
                  <a:lnTo>
                    <a:pt x="62229" y="12700"/>
                  </a:lnTo>
                  <a:lnTo>
                    <a:pt x="96519" y="1270"/>
                  </a:lnTo>
                  <a:lnTo>
                    <a:pt x="101600" y="1270"/>
                  </a:lnTo>
                  <a:lnTo>
                    <a:pt x="107950" y="0"/>
                  </a:lnTo>
                  <a:lnTo>
                    <a:pt x="113029" y="0"/>
                  </a:lnTo>
                  <a:lnTo>
                    <a:pt x="2030729" y="0"/>
                  </a:lnTo>
                  <a:lnTo>
                    <a:pt x="2035809" y="0"/>
                  </a:lnTo>
                  <a:lnTo>
                    <a:pt x="2042159" y="1270"/>
                  </a:lnTo>
                  <a:lnTo>
                    <a:pt x="2048509" y="1270"/>
                  </a:lnTo>
                  <a:lnTo>
                    <a:pt x="2053589" y="2539"/>
                  </a:lnTo>
                  <a:lnTo>
                    <a:pt x="2059939" y="3810"/>
                  </a:lnTo>
                  <a:lnTo>
                    <a:pt x="2065019" y="5079"/>
                  </a:lnTo>
                  <a:lnTo>
                    <a:pt x="2071369" y="7620"/>
                  </a:lnTo>
                  <a:lnTo>
                    <a:pt x="2076450" y="10160"/>
                  </a:lnTo>
                  <a:lnTo>
                    <a:pt x="2081529" y="12700"/>
                  </a:lnTo>
                  <a:lnTo>
                    <a:pt x="2086609" y="15239"/>
                  </a:lnTo>
                  <a:lnTo>
                    <a:pt x="2091689" y="19050"/>
                  </a:lnTo>
                  <a:lnTo>
                    <a:pt x="2096769" y="21589"/>
                  </a:lnTo>
                  <a:lnTo>
                    <a:pt x="2101850" y="25400"/>
                  </a:lnTo>
                  <a:lnTo>
                    <a:pt x="2105659" y="29210"/>
                  </a:lnTo>
                  <a:lnTo>
                    <a:pt x="2110740" y="33020"/>
                  </a:lnTo>
                  <a:lnTo>
                    <a:pt x="2114550" y="38100"/>
                  </a:lnTo>
                  <a:lnTo>
                    <a:pt x="2118359" y="41910"/>
                  </a:lnTo>
                  <a:lnTo>
                    <a:pt x="2122169" y="46989"/>
                  </a:lnTo>
                  <a:lnTo>
                    <a:pt x="2124709" y="52070"/>
                  </a:lnTo>
                  <a:lnTo>
                    <a:pt x="2128519" y="57150"/>
                  </a:lnTo>
                  <a:lnTo>
                    <a:pt x="2131059" y="62229"/>
                  </a:lnTo>
                  <a:lnTo>
                    <a:pt x="2133600" y="67310"/>
                  </a:lnTo>
                  <a:lnTo>
                    <a:pt x="2136140" y="72389"/>
                  </a:lnTo>
                  <a:lnTo>
                    <a:pt x="2138679" y="78739"/>
                  </a:lnTo>
                  <a:lnTo>
                    <a:pt x="2139950" y="83820"/>
                  </a:lnTo>
                  <a:lnTo>
                    <a:pt x="2141219" y="90170"/>
                  </a:lnTo>
                  <a:lnTo>
                    <a:pt x="2142490" y="95250"/>
                  </a:lnTo>
                  <a:lnTo>
                    <a:pt x="2142490" y="101600"/>
                  </a:lnTo>
                  <a:lnTo>
                    <a:pt x="2143759" y="107950"/>
                  </a:lnTo>
                  <a:lnTo>
                    <a:pt x="2143759" y="113029"/>
                  </a:lnTo>
                  <a:lnTo>
                    <a:pt x="2143759" y="566420"/>
                  </a:lnTo>
                  <a:lnTo>
                    <a:pt x="2143759" y="572770"/>
                  </a:lnTo>
                  <a:lnTo>
                    <a:pt x="2142490" y="577850"/>
                  </a:lnTo>
                  <a:lnTo>
                    <a:pt x="2142490" y="584200"/>
                  </a:lnTo>
                  <a:lnTo>
                    <a:pt x="2141219" y="589279"/>
                  </a:lnTo>
                  <a:lnTo>
                    <a:pt x="2139950" y="595629"/>
                  </a:lnTo>
                  <a:lnTo>
                    <a:pt x="2138679" y="600710"/>
                  </a:lnTo>
                  <a:lnTo>
                    <a:pt x="2136140" y="607060"/>
                  </a:lnTo>
                  <a:lnTo>
                    <a:pt x="2133600" y="612139"/>
                  </a:lnTo>
                  <a:lnTo>
                    <a:pt x="2131059" y="617220"/>
                  </a:lnTo>
                  <a:lnTo>
                    <a:pt x="2128519" y="622300"/>
                  </a:lnTo>
                  <a:lnTo>
                    <a:pt x="2125979" y="627379"/>
                  </a:lnTo>
                  <a:lnTo>
                    <a:pt x="2122169" y="632460"/>
                  </a:lnTo>
                  <a:lnTo>
                    <a:pt x="2118359" y="637539"/>
                  </a:lnTo>
                  <a:lnTo>
                    <a:pt x="2114550" y="642619"/>
                  </a:lnTo>
                  <a:lnTo>
                    <a:pt x="2110740" y="646430"/>
                  </a:lnTo>
                  <a:lnTo>
                    <a:pt x="2106929" y="650239"/>
                  </a:lnTo>
                  <a:lnTo>
                    <a:pt x="2101850" y="654050"/>
                  </a:lnTo>
                  <a:lnTo>
                    <a:pt x="2096769" y="657860"/>
                  </a:lnTo>
                  <a:lnTo>
                    <a:pt x="2092959" y="661669"/>
                  </a:lnTo>
                  <a:lnTo>
                    <a:pt x="2087879" y="664210"/>
                  </a:lnTo>
                  <a:lnTo>
                    <a:pt x="2081529" y="666750"/>
                  </a:lnTo>
                  <a:lnTo>
                    <a:pt x="2076450" y="669289"/>
                  </a:lnTo>
                  <a:lnTo>
                    <a:pt x="2071369" y="671830"/>
                  </a:lnTo>
                  <a:lnTo>
                    <a:pt x="2066289" y="673100"/>
                  </a:lnTo>
                  <a:lnTo>
                    <a:pt x="2059939" y="675639"/>
                  </a:lnTo>
                  <a:lnTo>
                    <a:pt x="2054859" y="676910"/>
                  </a:lnTo>
                  <a:lnTo>
                    <a:pt x="2048509" y="678180"/>
                  </a:lnTo>
                  <a:lnTo>
                    <a:pt x="2043429" y="678180"/>
                  </a:lnTo>
                  <a:lnTo>
                    <a:pt x="2037079" y="679450"/>
                  </a:lnTo>
                  <a:lnTo>
                    <a:pt x="2030729" y="679450"/>
                  </a:lnTo>
                  <a:lnTo>
                    <a:pt x="113029" y="679450"/>
                  </a:lnTo>
                  <a:lnTo>
                    <a:pt x="107950" y="679450"/>
                  </a:lnTo>
                  <a:lnTo>
                    <a:pt x="101600" y="678180"/>
                  </a:lnTo>
                  <a:lnTo>
                    <a:pt x="96519" y="678180"/>
                  </a:lnTo>
                  <a:lnTo>
                    <a:pt x="90169" y="676910"/>
                  </a:lnTo>
                  <a:lnTo>
                    <a:pt x="83819" y="675639"/>
                  </a:lnTo>
                  <a:lnTo>
                    <a:pt x="78739" y="674369"/>
                  </a:lnTo>
                  <a:lnTo>
                    <a:pt x="73659" y="671830"/>
                  </a:lnTo>
                  <a:lnTo>
                    <a:pt x="67309" y="669289"/>
                  </a:lnTo>
                  <a:lnTo>
                    <a:pt x="62229" y="666750"/>
                  </a:lnTo>
                  <a:lnTo>
                    <a:pt x="57150" y="664210"/>
                  </a:lnTo>
                  <a:lnTo>
                    <a:pt x="52069" y="661669"/>
                  </a:lnTo>
                  <a:lnTo>
                    <a:pt x="46989" y="657860"/>
                  </a:lnTo>
                  <a:lnTo>
                    <a:pt x="43179" y="654050"/>
                  </a:lnTo>
                  <a:lnTo>
                    <a:pt x="38100" y="650239"/>
                  </a:lnTo>
                  <a:lnTo>
                    <a:pt x="33019" y="646430"/>
                  </a:lnTo>
                  <a:lnTo>
                    <a:pt x="29209" y="642619"/>
                  </a:lnTo>
                  <a:lnTo>
                    <a:pt x="25400" y="637539"/>
                  </a:lnTo>
                  <a:lnTo>
                    <a:pt x="21589" y="632460"/>
                  </a:lnTo>
                  <a:lnTo>
                    <a:pt x="19050" y="628650"/>
                  </a:lnTo>
                  <a:lnTo>
                    <a:pt x="15239" y="623570"/>
                  </a:lnTo>
                  <a:lnTo>
                    <a:pt x="12700" y="618489"/>
                  </a:lnTo>
                  <a:lnTo>
                    <a:pt x="10159" y="612139"/>
                  </a:lnTo>
                  <a:lnTo>
                    <a:pt x="7619" y="607060"/>
                  </a:lnTo>
                  <a:lnTo>
                    <a:pt x="6350" y="601979"/>
                  </a:lnTo>
                  <a:lnTo>
                    <a:pt x="5079" y="595629"/>
                  </a:lnTo>
                  <a:lnTo>
                    <a:pt x="2539" y="590550"/>
                  </a:lnTo>
                  <a:lnTo>
                    <a:pt x="2539" y="584200"/>
                  </a:lnTo>
                  <a:lnTo>
                    <a:pt x="1269" y="579120"/>
                  </a:lnTo>
                  <a:lnTo>
                    <a:pt x="0" y="572770"/>
                  </a:lnTo>
                  <a:lnTo>
                    <a:pt x="0" y="566420"/>
                  </a:lnTo>
                  <a:lnTo>
                    <a:pt x="0" y="113029"/>
                  </a:lnTo>
                  <a:close/>
                </a:path>
                <a:path w="2143760" h="679450">
                  <a:moveTo>
                    <a:pt x="0" y="0"/>
                  </a:moveTo>
                  <a:lnTo>
                    <a:pt x="0" y="0"/>
                  </a:lnTo>
                </a:path>
                <a:path w="2143760" h="679450">
                  <a:moveTo>
                    <a:pt x="2143759" y="679450"/>
                  </a:moveTo>
                  <a:lnTo>
                    <a:pt x="2143759" y="6794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344669" y="2955289"/>
              <a:ext cx="2143760" cy="6794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46269" y="3634739"/>
              <a:ext cx="1941830" cy="0"/>
            </a:xfrm>
            <a:custGeom>
              <a:avLst/>
              <a:gdLst/>
              <a:ahLst/>
              <a:cxnLst/>
              <a:rect l="l" t="t" r="r" b="b"/>
              <a:pathLst>
                <a:path w="1941829" h="0">
                  <a:moveTo>
                    <a:pt x="0" y="0"/>
                  </a:moveTo>
                  <a:lnTo>
                    <a:pt x="194183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344670" y="2955289"/>
              <a:ext cx="2143760" cy="679450"/>
            </a:xfrm>
            <a:custGeom>
              <a:avLst/>
              <a:gdLst/>
              <a:ahLst/>
              <a:cxnLst/>
              <a:rect l="l" t="t" r="r" b="b"/>
              <a:pathLst>
                <a:path w="2143760" h="679450">
                  <a:moveTo>
                    <a:pt x="0" y="113030"/>
                  </a:moveTo>
                  <a:lnTo>
                    <a:pt x="0" y="106680"/>
                  </a:lnTo>
                  <a:lnTo>
                    <a:pt x="1269" y="101600"/>
                  </a:lnTo>
                  <a:lnTo>
                    <a:pt x="2539" y="95250"/>
                  </a:lnTo>
                  <a:lnTo>
                    <a:pt x="2539" y="90170"/>
                  </a:lnTo>
                  <a:lnTo>
                    <a:pt x="5079" y="83820"/>
                  </a:lnTo>
                  <a:lnTo>
                    <a:pt x="6350" y="77470"/>
                  </a:lnTo>
                  <a:lnTo>
                    <a:pt x="7619" y="72389"/>
                  </a:lnTo>
                  <a:lnTo>
                    <a:pt x="10159" y="67310"/>
                  </a:lnTo>
                  <a:lnTo>
                    <a:pt x="12700" y="60960"/>
                  </a:lnTo>
                  <a:lnTo>
                    <a:pt x="15239" y="55880"/>
                  </a:lnTo>
                  <a:lnTo>
                    <a:pt x="19050" y="50800"/>
                  </a:lnTo>
                  <a:lnTo>
                    <a:pt x="21589" y="46989"/>
                  </a:lnTo>
                  <a:lnTo>
                    <a:pt x="25400" y="41910"/>
                  </a:lnTo>
                  <a:lnTo>
                    <a:pt x="29209" y="36830"/>
                  </a:lnTo>
                  <a:lnTo>
                    <a:pt x="33019" y="33020"/>
                  </a:lnTo>
                  <a:lnTo>
                    <a:pt x="38100" y="29210"/>
                  </a:lnTo>
                  <a:lnTo>
                    <a:pt x="41909" y="25400"/>
                  </a:lnTo>
                  <a:lnTo>
                    <a:pt x="46989" y="21589"/>
                  </a:lnTo>
                  <a:lnTo>
                    <a:pt x="52069" y="17780"/>
                  </a:lnTo>
                  <a:lnTo>
                    <a:pt x="57150" y="15239"/>
                  </a:lnTo>
                  <a:lnTo>
                    <a:pt x="62229" y="12700"/>
                  </a:lnTo>
                  <a:lnTo>
                    <a:pt x="67309" y="10160"/>
                  </a:lnTo>
                  <a:lnTo>
                    <a:pt x="96519" y="1270"/>
                  </a:lnTo>
                  <a:lnTo>
                    <a:pt x="101600" y="1270"/>
                  </a:lnTo>
                  <a:lnTo>
                    <a:pt x="107950" y="0"/>
                  </a:lnTo>
                  <a:lnTo>
                    <a:pt x="113029" y="0"/>
                  </a:lnTo>
                  <a:lnTo>
                    <a:pt x="2030729" y="0"/>
                  </a:lnTo>
                  <a:lnTo>
                    <a:pt x="2035809" y="0"/>
                  </a:lnTo>
                  <a:lnTo>
                    <a:pt x="2042159" y="1270"/>
                  </a:lnTo>
                  <a:lnTo>
                    <a:pt x="2048509" y="1270"/>
                  </a:lnTo>
                  <a:lnTo>
                    <a:pt x="2053589" y="2539"/>
                  </a:lnTo>
                  <a:lnTo>
                    <a:pt x="2059939" y="3810"/>
                  </a:lnTo>
                  <a:lnTo>
                    <a:pt x="2065019" y="5080"/>
                  </a:lnTo>
                  <a:lnTo>
                    <a:pt x="2071369" y="7620"/>
                  </a:lnTo>
                  <a:lnTo>
                    <a:pt x="2076450" y="10160"/>
                  </a:lnTo>
                  <a:lnTo>
                    <a:pt x="2081529" y="12700"/>
                  </a:lnTo>
                  <a:lnTo>
                    <a:pt x="2086609" y="15239"/>
                  </a:lnTo>
                  <a:lnTo>
                    <a:pt x="2091689" y="17780"/>
                  </a:lnTo>
                  <a:lnTo>
                    <a:pt x="2096769" y="21589"/>
                  </a:lnTo>
                  <a:lnTo>
                    <a:pt x="2101850" y="25400"/>
                  </a:lnTo>
                  <a:lnTo>
                    <a:pt x="2105659" y="29210"/>
                  </a:lnTo>
                  <a:lnTo>
                    <a:pt x="2110740" y="33020"/>
                  </a:lnTo>
                  <a:lnTo>
                    <a:pt x="2114550" y="36830"/>
                  </a:lnTo>
                  <a:lnTo>
                    <a:pt x="2118359" y="41910"/>
                  </a:lnTo>
                  <a:lnTo>
                    <a:pt x="2122169" y="46989"/>
                  </a:lnTo>
                  <a:lnTo>
                    <a:pt x="2124709" y="50800"/>
                  </a:lnTo>
                  <a:lnTo>
                    <a:pt x="2128519" y="55880"/>
                  </a:lnTo>
                  <a:lnTo>
                    <a:pt x="2131059" y="60960"/>
                  </a:lnTo>
                  <a:lnTo>
                    <a:pt x="2133600" y="67310"/>
                  </a:lnTo>
                  <a:lnTo>
                    <a:pt x="2136140" y="72389"/>
                  </a:lnTo>
                  <a:lnTo>
                    <a:pt x="2138679" y="77470"/>
                  </a:lnTo>
                  <a:lnTo>
                    <a:pt x="2139950" y="83820"/>
                  </a:lnTo>
                  <a:lnTo>
                    <a:pt x="2141219" y="90170"/>
                  </a:lnTo>
                  <a:lnTo>
                    <a:pt x="2142490" y="95250"/>
                  </a:lnTo>
                  <a:lnTo>
                    <a:pt x="2142490" y="101600"/>
                  </a:lnTo>
                  <a:lnTo>
                    <a:pt x="2143759" y="106680"/>
                  </a:lnTo>
                  <a:lnTo>
                    <a:pt x="2143759" y="113030"/>
                  </a:lnTo>
                  <a:lnTo>
                    <a:pt x="2143759" y="566420"/>
                  </a:lnTo>
                  <a:lnTo>
                    <a:pt x="2143759" y="571500"/>
                  </a:lnTo>
                  <a:lnTo>
                    <a:pt x="2142490" y="577850"/>
                  </a:lnTo>
                  <a:lnTo>
                    <a:pt x="2142490" y="584200"/>
                  </a:lnTo>
                  <a:lnTo>
                    <a:pt x="2141219" y="589280"/>
                  </a:lnTo>
                  <a:lnTo>
                    <a:pt x="2139950" y="595630"/>
                  </a:lnTo>
                  <a:lnTo>
                    <a:pt x="2138679" y="600710"/>
                  </a:lnTo>
                  <a:lnTo>
                    <a:pt x="2136140" y="607060"/>
                  </a:lnTo>
                  <a:lnTo>
                    <a:pt x="2133600" y="612139"/>
                  </a:lnTo>
                  <a:lnTo>
                    <a:pt x="2131059" y="617220"/>
                  </a:lnTo>
                  <a:lnTo>
                    <a:pt x="2128519" y="622300"/>
                  </a:lnTo>
                  <a:lnTo>
                    <a:pt x="2125979" y="627380"/>
                  </a:lnTo>
                  <a:lnTo>
                    <a:pt x="2122169" y="632460"/>
                  </a:lnTo>
                  <a:lnTo>
                    <a:pt x="2118359" y="637539"/>
                  </a:lnTo>
                  <a:lnTo>
                    <a:pt x="2114550" y="641350"/>
                  </a:lnTo>
                  <a:lnTo>
                    <a:pt x="2110740" y="646430"/>
                  </a:lnTo>
                  <a:lnTo>
                    <a:pt x="2106929" y="650239"/>
                  </a:lnTo>
                  <a:lnTo>
                    <a:pt x="2101850" y="654050"/>
                  </a:lnTo>
                  <a:lnTo>
                    <a:pt x="2096769" y="657860"/>
                  </a:lnTo>
                  <a:lnTo>
                    <a:pt x="2092959" y="660400"/>
                  </a:lnTo>
                  <a:lnTo>
                    <a:pt x="2087879" y="664210"/>
                  </a:lnTo>
                  <a:lnTo>
                    <a:pt x="2081529" y="666750"/>
                  </a:lnTo>
                  <a:lnTo>
                    <a:pt x="2076450" y="669290"/>
                  </a:lnTo>
                  <a:lnTo>
                    <a:pt x="2071369" y="671830"/>
                  </a:lnTo>
                  <a:lnTo>
                    <a:pt x="2066289" y="673100"/>
                  </a:lnTo>
                  <a:lnTo>
                    <a:pt x="2059939" y="675640"/>
                  </a:lnTo>
                  <a:lnTo>
                    <a:pt x="2054859" y="676910"/>
                  </a:lnTo>
                  <a:lnTo>
                    <a:pt x="2048509" y="678180"/>
                  </a:lnTo>
                  <a:lnTo>
                    <a:pt x="2043429" y="678180"/>
                  </a:lnTo>
                  <a:lnTo>
                    <a:pt x="2037079" y="679450"/>
                  </a:lnTo>
                  <a:lnTo>
                    <a:pt x="2030729" y="679450"/>
                  </a:lnTo>
                  <a:lnTo>
                    <a:pt x="113029" y="679450"/>
                  </a:lnTo>
                  <a:lnTo>
                    <a:pt x="107950" y="679450"/>
                  </a:lnTo>
                  <a:lnTo>
                    <a:pt x="101600" y="678180"/>
                  </a:lnTo>
                  <a:lnTo>
                    <a:pt x="96519" y="678180"/>
                  </a:lnTo>
                  <a:lnTo>
                    <a:pt x="90169" y="676910"/>
                  </a:lnTo>
                  <a:lnTo>
                    <a:pt x="83819" y="675640"/>
                  </a:lnTo>
                  <a:lnTo>
                    <a:pt x="78739" y="674370"/>
                  </a:lnTo>
                  <a:lnTo>
                    <a:pt x="73659" y="671830"/>
                  </a:lnTo>
                  <a:lnTo>
                    <a:pt x="67309" y="669290"/>
                  </a:lnTo>
                  <a:lnTo>
                    <a:pt x="62229" y="666750"/>
                  </a:lnTo>
                  <a:lnTo>
                    <a:pt x="57150" y="664210"/>
                  </a:lnTo>
                  <a:lnTo>
                    <a:pt x="52069" y="661670"/>
                  </a:lnTo>
                  <a:lnTo>
                    <a:pt x="46989" y="657860"/>
                  </a:lnTo>
                  <a:lnTo>
                    <a:pt x="43179" y="654050"/>
                  </a:lnTo>
                  <a:lnTo>
                    <a:pt x="38100" y="650239"/>
                  </a:lnTo>
                  <a:lnTo>
                    <a:pt x="33019" y="646430"/>
                  </a:lnTo>
                  <a:lnTo>
                    <a:pt x="29209" y="642620"/>
                  </a:lnTo>
                  <a:lnTo>
                    <a:pt x="25400" y="637539"/>
                  </a:lnTo>
                  <a:lnTo>
                    <a:pt x="21589" y="632460"/>
                  </a:lnTo>
                  <a:lnTo>
                    <a:pt x="19050" y="628650"/>
                  </a:lnTo>
                  <a:lnTo>
                    <a:pt x="15239" y="623570"/>
                  </a:lnTo>
                  <a:lnTo>
                    <a:pt x="12700" y="617220"/>
                  </a:lnTo>
                  <a:lnTo>
                    <a:pt x="10159" y="612139"/>
                  </a:lnTo>
                  <a:lnTo>
                    <a:pt x="7619" y="607060"/>
                  </a:lnTo>
                  <a:lnTo>
                    <a:pt x="6350" y="601980"/>
                  </a:lnTo>
                  <a:lnTo>
                    <a:pt x="5079" y="595630"/>
                  </a:lnTo>
                  <a:lnTo>
                    <a:pt x="2539" y="590550"/>
                  </a:lnTo>
                  <a:lnTo>
                    <a:pt x="2539" y="584200"/>
                  </a:lnTo>
                  <a:lnTo>
                    <a:pt x="1269" y="577850"/>
                  </a:lnTo>
                  <a:lnTo>
                    <a:pt x="0" y="572770"/>
                  </a:lnTo>
                  <a:lnTo>
                    <a:pt x="0" y="566420"/>
                  </a:lnTo>
                  <a:lnTo>
                    <a:pt x="0" y="113030"/>
                  </a:lnTo>
                  <a:close/>
                </a:path>
                <a:path w="2143760" h="679450">
                  <a:moveTo>
                    <a:pt x="0" y="0"/>
                  </a:moveTo>
                  <a:lnTo>
                    <a:pt x="0" y="0"/>
                  </a:lnTo>
                </a:path>
                <a:path w="2143760" h="679450">
                  <a:moveTo>
                    <a:pt x="2143759" y="679450"/>
                  </a:moveTo>
                  <a:lnTo>
                    <a:pt x="2143759" y="679450"/>
                  </a:lnTo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5085079" y="3007359"/>
            <a:ext cx="6642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 b="1">
                <a:solidFill>
                  <a:srgbClr val="FDFDFD"/>
                </a:solidFill>
                <a:latin typeface="Times New Roman"/>
                <a:cs typeface="Times New Roman"/>
              </a:rPr>
              <a:t>H</a:t>
            </a:r>
            <a:r>
              <a:rPr dirty="0" sz="1600" b="1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dirty="0" sz="1600" spc="-5" b="1">
                <a:solidFill>
                  <a:srgbClr val="FDFDFD"/>
                </a:solidFill>
                <a:latin typeface="Times New Roman"/>
                <a:cs typeface="Times New Roman"/>
              </a:rPr>
              <a:t>tline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90720" y="3251200"/>
            <a:ext cx="18510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DFDFD"/>
                </a:solidFill>
                <a:latin typeface="Times New Roman"/>
                <a:cs typeface="Times New Roman"/>
              </a:rPr>
              <a:t>299.000</a:t>
            </a:r>
            <a:r>
              <a:rPr dirty="0" sz="200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DFDFD"/>
                </a:solidFill>
                <a:latin typeface="Times New Roman"/>
                <a:cs typeface="Times New Roman"/>
              </a:rPr>
              <a:t>vnđ/</a:t>
            </a:r>
            <a:r>
              <a:rPr dirty="0" sz="1600" spc="-3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DFDFD"/>
                </a:solidFill>
                <a:latin typeface="Times New Roman"/>
                <a:cs typeface="Times New Roman"/>
              </a:rPr>
              <a:t>tháng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41177" y="4433887"/>
            <a:ext cx="1553845" cy="434975"/>
            <a:chOff x="4341177" y="4433887"/>
            <a:chExt cx="1553845" cy="434975"/>
          </a:xfrm>
        </p:grpSpPr>
        <p:sp>
          <p:nvSpPr>
            <p:cNvPr id="28" name="object 28"/>
            <p:cNvSpPr/>
            <p:nvPr/>
          </p:nvSpPr>
          <p:spPr>
            <a:xfrm>
              <a:off x="4345939" y="4462779"/>
              <a:ext cx="1544320" cy="4013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345940" y="4462780"/>
              <a:ext cx="1483360" cy="349250"/>
            </a:xfrm>
            <a:custGeom>
              <a:avLst/>
              <a:gdLst/>
              <a:ahLst/>
              <a:cxnLst/>
              <a:rect l="l" t="t" r="r" b="b"/>
              <a:pathLst>
                <a:path w="1483360" h="349250">
                  <a:moveTo>
                    <a:pt x="0" y="53339"/>
                  </a:moveTo>
                  <a:lnTo>
                    <a:pt x="0" y="349250"/>
                  </a:lnTo>
                </a:path>
                <a:path w="1483360" h="349250">
                  <a:moveTo>
                    <a:pt x="1483360" y="0"/>
                  </a:moveTo>
                  <a:lnTo>
                    <a:pt x="60959" y="0"/>
                  </a:lnTo>
                </a:path>
              </a:pathLst>
            </a:custGeom>
            <a:ln w="317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345940" y="4462780"/>
              <a:ext cx="1544320" cy="401320"/>
            </a:xfrm>
            <a:custGeom>
              <a:avLst/>
              <a:gdLst/>
              <a:ahLst/>
              <a:cxnLst/>
              <a:rect l="l" t="t" r="r" b="b"/>
              <a:pathLst>
                <a:path w="1544320" h="401320">
                  <a:moveTo>
                    <a:pt x="0" y="66040"/>
                  </a:moveTo>
                  <a:lnTo>
                    <a:pt x="0" y="62230"/>
                  </a:lnTo>
                  <a:lnTo>
                    <a:pt x="0" y="59690"/>
                  </a:lnTo>
                  <a:lnTo>
                    <a:pt x="0" y="55880"/>
                  </a:lnTo>
                  <a:lnTo>
                    <a:pt x="1270" y="52070"/>
                  </a:lnTo>
                  <a:lnTo>
                    <a:pt x="1270" y="49530"/>
                  </a:lnTo>
                  <a:lnTo>
                    <a:pt x="2539" y="45720"/>
                  </a:lnTo>
                  <a:lnTo>
                    <a:pt x="3810" y="41910"/>
                  </a:lnTo>
                  <a:lnTo>
                    <a:pt x="5080" y="39370"/>
                  </a:lnTo>
                  <a:lnTo>
                    <a:pt x="6350" y="35560"/>
                  </a:lnTo>
                  <a:lnTo>
                    <a:pt x="8889" y="33020"/>
                  </a:lnTo>
                  <a:lnTo>
                    <a:pt x="10160" y="30480"/>
                  </a:lnTo>
                  <a:lnTo>
                    <a:pt x="12700" y="26670"/>
                  </a:lnTo>
                  <a:lnTo>
                    <a:pt x="13970" y="24130"/>
                  </a:lnTo>
                  <a:lnTo>
                    <a:pt x="16510" y="21590"/>
                  </a:lnTo>
                  <a:lnTo>
                    <a:pt x="19050" y="19050"/>
                  </a:lnTo>
                  <a:lnTo>
                    <a:pt x="21589" y="16510"/>
                  </a:lnTo>
                  <a:lnTo>
                    <a:pt x="24130" y="13970"/>
                  </a:lnTo>
                  <a:lnTo>
                    <a:pt x="27939" y="12700"/>
                  </a:lnTo>
                  <a:lnTo>
                    <a:pt x="30480" y="10160"/>
                  </a:lnTo>
                  <a:lnTo>
                    <a:pt x="33020" y="8890"/>
                  </a:lnTo>
                  <a:lnTo>
                    <a:pt x="36830" y="6350"/>
                  </a:lnTo>
                  <a:lnTo>
                    <a:pt x="39370" y="5080"/>
                  </a:lnTo>
                  <a:lnTo>
                    <a:pt x="41910" y="3810"/>
                  </a:lnTo>
                  <a:lnTo>
                    <a:pt x="45720" y="2540"/>
                  </a:lnTo>
                  <a:lnTo>
                    <a:pt x="49530" y="1270"/>
                  </a:lnTo>
                  <a:lnTo>
                    <a:pt x="52070" y="1270"/>
                  </a:lnTo>
                  <a:lnTo>
                    <a:pt x="55880" y="0"/>
                  </a:lnTo>
                  <a:lnTo>
                    <a:pt x="59689" y="0"/>
                  </a:lnTo>
                  <a:lnTo>
                    <a:pt x="1477010" y="0"/>
                  </a:lnTo>
                  <a:lnTo>
                    <a:pt x="1487170" y="0"/>
                  </a:lnTo>
                  <a:lnTo>
                    <a:pt x="1490980" y="1270"/>
                  </a:lnTo>
                  <a:lnTo>
                    <a:pt x="1494789" y="1270"/>
                  </a:lnTo>
                  <a:lnTo>
                    <a:pt x="1497330" y="2540"/>
                  </a:lnTo>
                  <a:lnTo>
                    <a:pt x="1501139" y="3810"/>
                  </a:lnTo>
                  <a:lnTo>
                    <a:pt x="1504950" y="5080"/>
                  </a:lnTo>
                  <a:lnTo>
                    <a:pt x="1507489" y="6350"/>
                  </a:lnTo>
                  <a:lnTo>
                    <a:pt x="1510030" y="8890"/>
                  </a:lnTo>
                  <a:lnTo>
                    <a:pt x="1513839" y="10160"/>
                  </a:lnTo>
                  <a:lnTo>
                    <a:pt x="1516380" y="12700"/>
                  </a:lnTo>
                  <a:lnTo>
                    <a:pt x="1518920" y="13970"/>
                  </a:lnTo>
                  <a:lnTo>
                    <a:pt x="1521460" y="16510"/>
                  </a:lnTo>
                  <a:lnTo>
                    <a:pt x="1524000" y="19050"/>
                  </a:lnTo>
                  <a:lnTo>
                    <a:pt x="1526539" y="21590"/>
                  </a:lnTo>
                  <a:lnTo>
                    <a:pt x="1529080" y="24130"/>
                  </a:lnTo>
                  <a:lnTo>
                    <a:pt x="1531620" y="26670"/>
                  </a:lnTo>
                  <a:lnTo>
                    <a:pt x="1532889" y="30480"/>
                  </a:lnTo>
                  <a:lnTo>
                    <a:pt x="1535430" y="33020"/>
                  </a:lnTo>
                  <a:lnTo>
                    <a:pt x="1536700" y="35560"/>
                  </a:lnTo>
                  <a:lnTo>
                    <a:pt x="1537970" y="39370"/>
                  </a:lnTo>
                  <a:lnTo>
                    <a:pt x="1539239" y="41910"/>
                  </a:lnTo>
                  <a:lnTo>
                    <a:pt x="1540510" y="45720"/>
                  </a:lnTo>
                  <a:lnTo>
                    <a:pt x="1541780" y="49530"/>
                  </a:lnTo>
                  <a:lnTo>
                    <a:pt x="1543050" y="52070"/>
                  </a:lnTo>
                  <a:lnTo>
                    <a:pt x="1543050" y="55880"/>
                  </a:lnTo>
                  <a:lnTo>
                    <a:pt x="1543050" y="59690"/>
                  </a:lnTo>
                  <a:lnTo>
                    <a:pt x="1544320" y="62230"/>
                  </a:lnTo>
                  <a:lnTo>
                    <a:pt x="1544320" y="66040"/>
                  </a:lnTo>
                  <a:lnTo>
                    <a:pt x="1544320" y="334010"/>
                  </a:lnTo>
                  <a:lnTo>
                    <a:pt x="1544320" y="337820"/>
                  </a:lnTo>
                  <a:lnTo>
                    <a:pt x="1544320" y="341630"/>
                  </a:lnTo>
                  <a:lnTo>
                    <a:pt x="1543050" y="345440"/>
                  </a:lnTo>
                  <a:lnTo>
                    <a:pt x="1543050" y="349250"/>
                  </a:lnTo>
                  <a:lnTo>
                    <a:pt x="1541780" y="351790"/>
                  </a:lnTo>
                  <a:lnTo>
                    <a:pt x="1540510" y="355600"/>
                  </a:lnTo>
                  <a:lnTo>
                    <a:pt x="1540510" y="358140"/>
                  </a:lnTo>
                  <a:lnTo>
                    <a:pt x="1539239" y="361950"/>
                  </a:lnTo>
                  <a:lnTo>
                    <a:pt x="1536700" y="364490"/>
                  </a:lnTo>
                  <a:lnTo>
                    <a:pt x="1535430" y="368300"/>
                  </a:lnTo>
                  <a:lnTo>
                    <a:pt x="1534160" y="370840"/>
                  </a:lnTo>
                  <a:lnTo>
                    <a:pt x="1531620" y="373380"/>
                  </a:lnTo>
                  <a:lnTo>
                    <a:pt x="1529080" y="377190"/>
                  </a:lnTo>
                  <a:lnTo>
                    <a:pt x="1526539" y="379730"/>
                  </a:lnTo>
                  <a:lnTo>
                    <a:pt x="1525270" y="382270"/>
                  </a:lnTo>
                  <a:lnTo>
                    <a:pt x="1521460" y="384810"/>
                  </a:lnTo>
                  <a:lnTo>
                    <a:pt x="1518920" y="387350"/>
                  </a:lnTo>
                  <a:lnTo>
                    <a:pt x="1516380" y="388620"/>
                  </a:lnTo>
                  <a:lnTo>
                    <a:pt x="1513839" y="391160"/>
                  </a:lnTo>
                  <a:lnTo>
                    <a:pt x="1511300" y="392430"/>
                  </a:lnTo>
                  <a:lnTo>
                    <a:pt x="1507489" y="394970"/>
                  </a:lnTo>
                  <a:lnTo>
                    <a:pt x="1504950" y="396240"/>
                  </a:lnTo>
                  <a:lnTo>
                    <a:pt x="1501139" y="397510"/>
                  </a:lnTo>
                  <a:lnTo>
                    <a:pt x="1497330" y="398780"/>
                  </a:lnTo>
                  <a:lnTo>
                    <a:pt x="1494789" y="398780"/>
                  </a:lnTo>
                  <a:lnTo>
                    <a:pt x="1490980" y="400050"/>
                  </a:lnTo>
                  <a:lnTo>
                    <a:pt x="1488439" y="401320"/>
                  </a:lnTo>
                  <a:lnTo>
                    <a:pt x="1484630" y="401320"/>
                  </a:lnTo>
                  <a:lnTo>
                    <a:pt x="55880" y="401320"/>
                  </a:lnTo>
                  <a:lnTo>
                    <a:pt x="52070" y="400050"/>
                  </a:lnTo>
                  <a:lnTo>
                    <a:pt x="49530" y="400050"/>
                  </a:lnTo>
                  <a:lnTo>
                    <a:pt x="45720" y="398780"/>
                  </a:lnTo>
                  <a:lnTo>
                    <a:pt x="41910" y="397510"/>
                  </a:lnTo>
                  <a:lnTo>
                    <a:pt x="39370" y="396240"/>
                  </a:lnTo>
                  <a:lnTo>
                    <a:pt x="36830" y="394970"/>
                  </a:lnTo>
                  <a:lnTo>
                    <a:pt x="33020" y="392430"/>
                  </a:lnTo>
                  <a:lnTo>
                    <a:pt x="30480" y="391160"/>
                  </a:lnTo>
                  <a:lnTo>
                    <a:pt x="27939" y="388620"/>
                  </a:lnTo>
                  <a:lnTo>
                    <a:pt x="24130" y="387350"/>
                  </a:lnTo>
                  <a:lnTo>
                    <a:pt x="21589" y="384810"/>
                  </a:lnTo>
                  <a:lnTo>
                    <a:pt x="19050" y="382270"/>
                  </a:lnTo>
                  <a:lnTo>
                    <a:pt x="16510" y="379730"/>
                  </a:lnTo>
                  <a:lnTo>
                    <a:pt x="13970" y="377190"/>
                  </a:lnTo>
                  <a:lnTo>
                    <a:pt x="12700" y="374650"/>
                  </a:lnTo>
                  <a:lnTo>
                    <a:pt x="10160" y="370840"/>
                  </a:lnTo>
                  <a:lnTo>
                    <a:pt x="8889" y="368300"/>
                  </a:lnTo>
                  <a:lnTo>
                    <a:pt x="6350" y="365760"/>
                  </a:lnTo>
                  <a:lnTo>
                    <a:pt x="5080" y="361950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1270" y="351790"/>
                  </a:lnTo>
                  <a:lnTo>
                    <a:pt x="1270" y="349250"/>
                  </a:lnTo>
                  <a:lnTo>
                    <a:pt x="0" y="345440"/>
                  </a:lnTo>
                  <a:lnTo>
                    <a:pt x="0" y="341630"/>
                  </a:lnTo>
                  <a:lnTo>
                    <a:pt x="0" y="339090"/>
                  </a:lnTo>
                  <a:lnTo>
                    <a:pt x="0" y="335280"/>
                  </a:lnTo>
                  <a:lnTo>
                    <a:pt x="0" y="66040"/>
                  </a:lnTo>
                  <a:close/>
                </a:path>
                <a:path w="1544320" h="401320">
                  <a:moveTo>
                    <a:pt x="0" y="0"/>
                  </a:moveTo>
                  <a:lnTo>
                    <a:pt x="0" y="0"/>
                  </a:lnTo>
                </a:path>
                <a:path w="1544320" h="401320">
                  <a:moveTo>
                    <a:pt x="1544320" y="401320"/>
                  </a:moveTo>
                  <a:lnTo>
                    <a:pt x="1544320" y="4013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345939" y="4439919"/>
              <a:ext cx="1544320" cy="402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345940" y="4439919"/>
              <a:ext cx="1487170" cy="347980"/>
            </a:xfrm>
            <a:custGeom>
              <a:avLst/>
              <a:gdLst/>
              <a:ahLst/>
              <a:cxnLst/>
              <a:rect l="l" t="t" r="r" b="b"/>
              <a:pathLst>
                <a:path w="1487170" h="347979">
                  <a:moveTo>
                    <a:pt x="0" y="53339"/>
                  </a:moveTo>
                  <a:lnTo>
                    <a:pt x="0" y="347980"/>
                  </a:lnTo>
                </a:path>
                <a:path w="1487170" h="347979">
                  <a:moveTo>
                    <a:pt x="1487169" y="0"/>
                  </a:moveTo>
                  <a:lnTo>
                    <a:pt x="55879" y="0"/>
                  </a:lnTo>
                </a:path>
              </a:pathLst>
            </a:custGeom>
            <a:ln w="317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345940" y="4438650"/>
              <a:ext cx="1544320" cy="402590"/>
            </a:xfrm>
            <a:custGeom>
              <a:avLst/>
              <a:gdLst/>
              <a:ahLst/>
              <a:cxnLst/>
              <a:rect l="l" t="t" r="r" b="b"/>
              <a:pathLst>
                <a:path w="1544320" h="402589">
                  <a:moveTo>
                    <a:pt x="0" y="67310"/>
                  </a:moveTo>
                  <a:lnTo>
                    <a:pt x="0" y="63500"/>
                  </a:lnTo>
                  <a:lnTo>
                    <a:pt x="0" y="60960"/>
                  </a:lnTo>
                  <a:lnTo>
                    <a:pt x="0" y="57150"/>
                  </a:lnTo>
                  <a:lnTo>
                    <a:pt x="1270" y="53339"/>
                  </a:lnTo>
                  <a:lnTo>
                    <a:pt x="1270" y="50800"/>
                  </a:lnTo>
                  <a:lnTo>
                    <a:pt x="2539" y="46989"/>
                  </a:lnTo>
                  <a:lnTo>
                    <a:pt x="3810" y="43180"/>
                  </a:lnTo>
                  <a:lnTo>
                    <a:pt x="5080" y="40639"/>
                  </a:lnTo>
                  <a:lnTo>
                    <a:pt x="6350" y="36830"/>
                  </a:lnTo>
                  <a:lnTo>
                    <a:pt x="8889" y="34289"/>
                  </a:lnTo>
                  <a:lnTo>
                    <a:pt x="10160" y="30480"/>
                  </a:lnTo>
                  <a:lnTo>
                    <a:pt x="12700" y="27939"/>
                  </a:lnTo>
                  <a:lnTo>
                    <a:pt x="13970" y="25400"/>
                  </a:lnTo>
                  <a:lnTo>
                    <a:pt x="16510" y="22860"/>
                  </a:lnTo>
                  <a:lnTo>
                    <a:pt x="19050" y="20319"/>
                  </a:lnTo>
                  <a:lnTo>
                    <a:pt x="21589" y="17780"/>
                  </a:lnTo>
                  <a:lnTo>
                    <a:pt x="24130" y="15239"/>
                  </a:lnTo>
                  <a:lnTo>
                    <a:pt x="27939" y="13969"/>
                  </a:lnTo>
                  <a:lnTo>
                    <a:pt x="30480" y="11430"/>
                  </a:lnTo>
                  <a:lnTo>
                    <a:pt x="33020" y="8889"/>
                  </a:lnTo>
                  <a:lnTo>
                    <a:pt x="36830" y="7619"/>
                  </a:lnTo>
                  <a:lnTo>
                    <a:pt x="39370" y="6350"/>
                  </a:lnTo>
                  <a:lnTo>
                    <a:pt x="41910" y="5080"/>
                  </a:lnTo>
                  <a:lnTo>
                    <a:pt x="45720" y="3810"/>
                  </a:lnTo>
                  <a:lnTo>
                    <a:pt x="49530" y="2539"/>
                  </a:lnTo>
                  <a:lnTo>
                    <a:pt x="52070" y="2539"/>
                  </a:lnTo>
                  <a:lnTo>
                    <a:pt x="55880" y="1269"/>
                  </a:lnTo>
                  <a:lnTo>
                    <a:pt x="59689" y="1269"/>
                  </a:lnTo>
                  <a:lnTo>
                    <a:pt x="63500" y="0"/>
                  </a:lnTo>
                  <a:lnTo>
                    <a:pt x="66039" y="0"/>
                  </a:lnTo>
                  <a:lnTo>
                    <a:pt x="1477010" y="0"/>
                  </a:lnTo>
                  <a:lnTo>
                    <a:pt x="1480820" y="0"/>
                  </a:lnTo>
                  <a:lnTo>
                    <a:pt x="1483360" y="1269"/>
                  </a:lnTo>
                  <a:lnTo>
                    <a:pt x="1487170" y="1269"/>
                  </a:lnTo>
                  <a:lnTo>
                    <a:pt x="1490980" y="2539"/>
                  </a:lnTo>
                  <a:lnTo>
                    <a:pt x="1494789" y="2539"/>
                  </a:lnTo>
                  <a:lnTo>
                    <a:pt x="1497330" y="3810"/>
                  </a:lnTo>
                  <a:lnTo>
                    <a:pt x="1501139" y="5080"/>
                  </a:lnTo>
                  <a:lnTo>
                    <a:pt x="1504950" y="6350"/>
                  </a:lnTo>
                  <a:lnTo>
                    <a:pt x="1507489" y="7619"/>
                  </a:lnTo>
                  <a:lnTo>
                    <a:pt x="1510030" y="8889"/>
                  </a:lnTo>
                  <a:lnTo>
                    <a:pt x="1513839" y="11430"/>
                  </a:lnTo>
                  <a:lnTo>
                    <a:pt x="1516380" y="13969"/>
                  </a:lnTo>
                  <a:lnTo>
                    <a:pt x="1518920" y="15239"/>
                  </a:lnTo>
                  <a:lnTo>
                    <a:pt x="1521460" y="17780"/>
                  </a:lnTo>
                  <a:lnTo>
                    <a:pt x="1524000" y="20319"/>
                  </a:lnTo>
                  <a:lnTo>
                    <a:pt x="1526539" y="22860"/>
                  </a:lnTo>
                  <a:lnTo>
                    <a:pt x="1529080" y="25400"/>
                  </a:lnTo>
                  <a:lnTo>
                    <a:pt x="1531620" y="27939"/>
                  </a:lnTo>
                  <a:lnTo>
                    <a:pt x="1532889" y="30480"/>
                  </a:lnTo>
                  <a:lnTo>
                    <a:pt x="1535430" y="34289"/>
                  </a:lnTo>
                  <a:lnTo>
                    <a:pt x="1536700" y="36830"/>
                  </a:lnTo>
                  <a:lnTo>
                    <a:pt x="1537970" y="40639"/>
                  </a:lnTo>
                  <a:lnTo>
                    <a:pt x="1539239" y="43180"/>
                  </a:lnTo>
                  <a:lnTo>
                    <a:pt x="1540510" y="46989"/>
                  </a:lnTo>
                  <a:lnTo>
                    <a:pt x="1541780" y="50800"/>
                  </a:lnTo>
                  <a:lnTo>
                    <a:pt x="1543050" y="53339"/>
                  </a:lnTo>
                  <a:lnTo>
                    <a:pt x="1543050" y="57150"/>
                  </a:lnTo>
                  <a:lnTo>
                    <a:pt x="1543050" y="60960"/>
                  </a:lnTo>
                  <a:lnTo>
                    <a:pt x="1544320" y="63500"/>
                  </a:lnTo>
                  <a:lnTo>
                    <a:pt x="1544320" y="335280"/>
                  </a:lnTo>
                  <a:lnTo>
                    <a:pt x="1544320" y="342900"/>
                  </a:lnTo>
                  <a:lnTo>
                    <a:pt x="1543050" y="346710"/>
                  </a:lnTo>
                  <a:lnTo>
                    <a:pt x="1543050" y="349250"/>
                  </a:lnTo>
                  <a:lnTo>
                    <a:pt x="1541780" y="353060"/>
                  </a:lnTo>
                  <a:lnTo>
                    <a:pt x="1540510" y="355600"/>
                  </a:lnTo>
                  <a:lnTo>
                    <a:pt x="1540510" y="359410"/>
                  </a:lnTo>
                  <a:lnTo>
                    <a:pt x="1539239" y="363219"/>
                  </a:lnTo>
                  <a:lnTo>
                    <a:pt x="1536700" y="365760"/>
                  </a:lnTo>
                  <a:lnTo>
                    <a:pt x="1535430" y="369569"/>
                  </a:lnTo>
                  <a:lnTo>
                    <a:pt x="1534160" y="372110"/>
                  </a:lnTo>
                  <a:lnTo>
                    <a:pt x="1531620" y="374650"/>
                  </a:lnTo>
                  <a:lnTo>
                    <a:pt x="1529080" y="377189"/>
                  </a:lnTo>
                  <a:lnTo>
                    <a:pt x="1526539" y="379730"/>
                  </a:lnTo>
                  <a:lnTo>
                    <a:pt x="1525270" y="383539"/>
                  </a:lnTo>
                  <a:lnTo>
                    <a:pt x="1521460" y="384810"/>
                  </a:lnTo>
                  <a:lnTo>
                    <a:pt x="1518920" y="387350"/>
                  </a:lnTo>
                  <a:lnTo>
                    <a:pt x="1516380" y="389889"/>
                  </a:lnTo>
                  <a:lnTo>
                    <a:pt x="1513839" y="392430"/>
                  </a:lnTo>
                  <a:lnTo>
                    <a:pt x="1511300" y="393700"/>
                  </a:lnTo>
                  <a:lnTo>
                    <a:pt x="1507489" y="394969"/>
                  </a:lnTo>
                  <a:lnTo>
                    <a:pt x="1504950" y="396239"/>
                  </a:lnTo>
                  <a:lnTo>
                    <a:pt x="1501139" y="398780"/>
                  </a:lnTo>
                  <a:lnTo>
                    <a:pt x="1497330" y="398780"/>
                  </a:lnTo>
                  <a:lnTo>
                    <a:pt x="1494789" y="400050"/>
                  </a:lnTo>
                  <a:lnTo>
                    <a:pt x="1490980" y="401319"/>
                  </a:lnTo>
                  <a:lnTo>
                    <a:pt x="1488439" y="401319"/>
                  </a:lnTo>
                  <a:lnTo>
                    <a:pt x="1484630" y="402589"/>
                  </a:lnTo>
                  <a:lnTo>
                    <a:pt x="55880" y="402589"/>
                  </a:lnTo>
                  <a:lnTo>
                    <a:pt x="52070" y="401319"/>
                  </a:lnTo>
                  <a:lnTo>
                    <a:pt x="49530" y="401319"/>
                  </a:lnTo>
                  <a:lnTo>
                    <a:pt x="45720" y="400050"/>
                  </a:lnTo>
                  <a:lnTo>
                    <a:pt x="41910" y="398780"/>
                  </a:lnTo>
                  <a:lnTo>
                    <a:pt x="39370" y="397510"/>
                  </a:lnTo>
                  <a:lnTo>
                    <a:pt x="36830" y="396239"/>
                  </a:lnTo>
                  <a:lnTo>
                    <a:pt x="33020" y="393700"/>
                  </a:lnTo>
                  <a:lnTo>
                    <a:pt x="30480" y="392430"/>
                  </a:lnTo>
                  <a:lnTo>
                    <a:pt x="27939" y="389889"/>
                  </a:lnTo>
                  <a:lnTo>
                    <a:pt x="24130" y="388619"/>
                  </a:lnTo>
                  <a:lnTo>
                    <a:pt x="21589" y="386080"/>
                  </a:lnTo>
                  <a:lnTo>
                    <a:pt x="19050" y="383539"/>
                  </a:lnTo>
                  <a:lnTo>
                    <a:pt x="16510" y="381000"/>
                  </a:lnTo>
                  <a:lnTo>
                    <a:pt x="13970" y="378460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69"/>
                  </a:lnTo>
                  <a:lnTo>
                    <a:pt x="6350" y="365760"/>
                  </a:lnTo>
                  <a:lnTo>
                    <a:pt x="5080" y="363219"/>
                  </a:lnTo>
                  <a:lnTo>
                    <a:pt x="3810" y="360680"/>
                  </a:lnTo>
                  <a:lnTo>
                    <a:pt x="2539" y="356869"/>
                  </a:lnTo>
                  <a:lnTo>
                    <a:pt x="1270" y="353060"/>
                  </a:lnTo>
                  <a:lnTo>
                    <a:pt x="1270" y="350519"/>
                  </a:lnTo>
                  <a:lnTo>
                    <a:pt x="0" y="346710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  <a:path w="1544320" h="402589">
                  <a:moveTo>
                    <a:pt x="0" y="0"/>
                  </a:moveTo>
                  <a:lnTo>
                    <a:pt x="0" y="0"/>
                  </a:lnTo>
                </a:path>
                <a:path w="1544320" h="402589">
                  <a:moveTo>
                    <a:pt x="1544320" y="402589"/>
                  </a:moveTo>
                  <a:lnTo>
                    <a:pt x="1544320" y="402589"/>
                  </a:lnTo>
                </a:path>
              </a:pathLst>
            </a:custGeom>
            <a:ln w="9344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4652009" y="4521200"/>
            <a:ext cx="930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Người</a:t>
            </a:r>
            <a:r>
              <a:rPr dirty="0" sz="1400" spc="-4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DFDFD"/>
                </a:solidFill>
                <a:latin typeface="Times New Roman"/>
                <a:cs typeface="Times New Roman"/>
              </a:rPr>
              <a:t>dùng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341177" y="5476557"/>
            <a:ext cx="2399665" cy="854075"/>
            <a:chOff x="4341177" y="5476557"/>
            <a:chExt cx="2399665" cy="854075"/>
          </a:xfrm>
        </p:grpSpPr>
        <p:sp>
          <p:nvSpPr>
            <p:cNvPr id="36" name="object 36"/>
            <p:cNvSpPr/>
            <p:nvPr/>
          </p:nvSpPr>
          <p:spPr>
            <a:xfrm>
              <a:off x="4345939" y="5505450"/>
              <a:ext cx="2390139" cy="8204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345940" y="5626099"/>
              <a:ext cx="1195705" cy="699770"/>
            </a:xfrm>
            <a:custGeom>
              <a:avLst/>
              <a:gdLst/>
              <a:ahLst/>
              <a:cxnLst/>
              <a:rect l="l" t="t" r="r" b="b"/>
              <a:pathLst>
                <a:path w="1195704" h="699770">
                  <a:moveTo>
                    <a:pt x="132714" y="699770"/>
                  </a:moveTo>
                  <a:lnTo>
                    <a:pt x="1195085" y="699770"/>
                  </a:lnTo>
                </a:path>
                <a:path w="1195704" h="699770">
                  <a:moveTo>
                    <a:pt x="0" y="0"/>
                  </a:moveTo>
                  <a:lnTo>
                    <a:pt x="0" y="577851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345940" y="5504180"/>
              <a:ext cx="2390140" cy="821690"/>
            </a:xfrm>
            <a:custGeom>
              <a:avLst/>
              <a:gdLst/>
              <a:ahLst/>
              <a:cxnLst/>
              <a:rect l="l" t="t" r="r" b="b"/>
              <a:pathLst>
                <a:path w="2390140" h="821689">
                  <a:moveTo>
                    <a:pt x="0" y="137160"/>
                  </a:moveTo>
                  <a:lnTo>
                    <a:pt x="0" y="130810"/>
                  </a:lnTo>
                  <a:lnTo>
                    <a:pt x="0" y="123190"/>
                  </a:lnTo>
                  <a:lnTo>
                    <a:pt x="1270" y="115570"/>
                  </a:lnTo>
                  <a:lnTo>
                    <a:pt x="2539" y="109220"/>
                  </a:lnTo>
                  <a:lnTo>
                    <a:pt x="3810" y="101600"/>
                  </a:lnTo>
                  <a:lnTo>
                    <a:pt x="6350" y="95250"/>
                  </a:lnTo>
                  <a:lnTo>
                    <a:pt x="8889" y="88900"/>
                  </a:lnTo>
                  <a:lnTo>
                    <a:pt x="11430" y="81280"/>
                  </a:lnTo>
                  <a:lnTo>
                    <a:pt x="13970" y="74930"/>
                  </a:lnTo>
                  <a:lnTo>
                    <a:pt x="17780" y="68580"/>
                  </a:lnTo>
                  <a:lnTo>
                    <a:pt x="21589" y="62230"/>
                  </a:lnTo>
                  <a:lnTo>
                    <a:pt x="25400" y="57150"/>
                  </a:lnTo>
                  <a:lnTo>
                    <a:pt x="30480" y="50800"/>
                  </a:lnTo>
                  <a:lnTo>
                    <a:pt x="34289" y="45720"/>
                  </a:lnTo>
                  <a:lnTo>
                    <a:pt x="39370" y="40640"/>
                  </a:lnTo>
                  <a:lnTo>
                    <a:pt x="44450" y="35560"/>
                  </a:lnTo>
                  <a:lnTo>
                    <a:pt x="50800" y="31750"/>
                  </a:lnTo>
                  <a:lnTo>
                    <a:pt x="55880" y="26670"/>
                  </a:lnTo>
                  <a:lnTo>
                    <a:pt x="62230" y="22860"/>
                  </a:lnTo>
                  <a:lnTo>
                    <a:pt x="68580" y="19050"/>
                  </a:lnTo>
                  <a:lnTo>
                    <a:pt x="73660" y="15240"/>
                  </a:lnTo>
                  <a:lnTo>
                    <a:pt x="80010" y="12700"/>
                  </a:lnTo>
                  <a:lnTo>
                    <a:pt x="87630" y="10160"/>
                  </a:lnTo>
                  <a:lnTo>
                    <a:pt x="93980" y="7620"/>
                  </a:lnTo>
                  <a:lnTo>
                    <a:pt x="101600" y="5080"/>
                  </a:lnTo>
                  <a:lnTo>
                    <a:pt x="107950" y="3810"/>
                  </a:lnTo>
                  <a:lnTo>
                    <a:pt x="115570" y="2540"/>
                  </a:lnTo>
                  <a:lnTo>
                    <a:pt x="121920" y="1270"/>
                  </a:lnTo>
                  <a:lnTo>
                    <a:pt x="129539" y="1270"/>
                  </a:lnTo>
                  <a:lnTo>
                    <a:pt x="135889" y="0"/>
                  </a:lnTo>
                  <a:lnTo>
                    <a:pt x="2252980" y="0"/>
                  </a:lnTo>
                  <a:lnTo>
                    <a:pt x="2260600" y="1270"/>
                  </a:lnTo>
                  <a:lnTo>
                    <a:pt x="2268219" y="1270"/>
                  </a:lnTo>
                  <a:lnTo>
                    <a:pt x="2274569" y="2540"/>
                  </a:lnTo>
                  <a:lnTo>
                    <a:pt x="2282190" y="3810"/>
                  </a:lnTo>
                  <a:lnTo>
                    <a:pt x="2288540" y="5080"/>
                  </a:lnTo>
                  <a:lnTo>
                    <a:pt x="2294890" y="7620"/>
                  </a:lnTo>
                  <a:lnTo>
                    <a:pt x="2302510" y="10160"/>
                  </a:lnTo>
                  <a:lnTo>
                    <a:pt x="2308860" y="12700"/>
                  </a:lnTo>
                  <a:lnTo>
                    <a:pt x="2315210" y="15240"/>
                  </a:lnTo>
                  <a:lnTo>
                    <a:pt x="2321560" y="19050"/>
                  </a:lnTo>
                  <a:lnTo>
                    <a:pt x="2327910" y="22860"/>
                  </a:lnTo>
                  <a:lnTo>
                    <a:pt x="2332990" y="26670"/>
                  </a:lnTo>
                  <a:lnTo>
                    <a:pt x="2339340" y="31750"/>
                  </a:lnTo>
                  <a:lnTo>
                    <a:pt x="2344419" y="35560"/>
                  </a:lnTo>
                  <a:lnTo>
                    <a:pt x="2349500" y="40640"/>
                  </a:lnTo>
                  <a:lnTo>
                    <a:pt x="2354580" y="45720"/>
                  </a:lnTo>
                  <a:lnTo>
                    <a:pt x="2359660" y="50800"/>
                  </a:lnTo>
                  <a:lnTo>
                    <a:pt x="2363469" y="57150"/>
                  </a:lnTo>
                  <a:lnTo>
                    <a:pt x="2368550" y="62230"/>
                  </a:lnTo>
                  <a:lnTo>
                    <a:pt x="2371090" y="68580"/>
                  </a:lnTo>
                  <a:lnTo>
                    <a:pt x="2374900" y="74930"/>
                  </a:lnTo>
                  <a:lnTo>
                    <a:pt x="2378710" y="81280"/>
                  </a:lnTo>
                  <a:lnTo>
                    <a:pt x="2381250" y="88900"/>
                  </a:lnTo>
                  <a:lnTo>
                    <a:pt x="2383790" y="95250"/>
                  </a:lnTo>
                  <a:lnTo>
                    <a:pt x="2385060" y="101600"/>
                  </a:lnTo>
                  <a:lnTo>
                    <a:pt x="2387600" y="109220"/>
                  </a:lnTo>
                  <a:lnTo>
                    <a:pt x="2387600" y="115570"/>
                  </a:lnTo>
                  <a:lnTo>
                    <a:pt x="2388869" y="123190"/>
                  </a:lnTo>
                  <a:lnTo>
                    <a:pt x="2390140" y="130810"/>
                  </a:lnTo>
                  <a:lnTo>
                    <a:pt x="2390140" y="137160"/>
                  </a:lnTo>
                  <a:lnTo>
                    <a:pt x="2390140" y="684530"/>
                  </a:lnTo>
                  <a:lnTo>
                    <a:pt x="2390140" y="692150"/>
                  </a:lnTo>
                  <a:lnTo>
                    <a:pt x="2390140" y="698500"/>
                  </a:lnTo>
                  <a:lnTo>
                    <a:pt x="2388869" y="706120"/>
                  </a:lnTo>
                  <a:lnTo>
                    <a:pt x="2387600" y="712470"/>
                  </a:lnTo>
                  <a:lnTo>
                    <a:pt x="2386330" y="720090"/>
                  </a:lnTo>
                  <a:lnTo>
                    <a:pt x="2383790" y="726440"/>
                  </a:lnTo>
                  <a:lnTo>
                    <a:pt x="2381250" y="734060"/>
                  </a:lnTo>
                  <a:lnTo>
                    <a:pt x="2378710" y="740410"/>
                  </a:lnTo>
                  <a:lnTo>
                    <a:pt x="2376169" y="746760"/>
                  </a:lnTo>
                  <a:lnTo>
                    <a:pt x="2372360" y="753110"/>
                  </a:lnTo>
                  <a:lnTo>
                    <a:pt x="2368550" y="759460"/>
                  </a:lnTo>
                  <a:lnTo>
                    <a:pt x="2363469" y="764540"/>
                  </a:lnTo>
                  <a:lnTo>
                    <a:pt x="2359660" y="770890"/>
                  </a:lnTo>
                  <a:lnTo>
                    <a:pt x="2354580" y="775970"/>
                  </a:lnTo>
                  <a:lnTo>
                    <a:pt x="2350769" y="781050"/>
                  </a:lnTo>
                  <a:lnTo>
                    <a:pt x="2344419" y="786130"/>
                  </a:lnTo>
                  <a:lnTo>
                    <a:pt x="2339340" y="791210"/>
                  </a:lnTo>
                  <a:lnTo>
                    <a:pt x="2334260" y="795020"/>
                  </a:lnTo>
                  <a:lnTo>
                    <a:pt x="2327910" y="798830"/>
                  </a:lnTo>
                  <a:lnTo>
                    <a:pt x="2321560" y="802640"/>
                  </a:lnTo>
                  <a:lnTo>
                    <a:pt x="2316480" y="806450"/>
                  </a:lnTo>
                  <a:lnTo>
                    <a:pt x="2308860" y="808990"/>
                  </a:lnTo>
                  <a:lnTo>
                    <a:pt x="2302510" y="812800"/>
                  </a:lnTo>
                  <a:lnTo>
                    <a:pt x="2296160" y="814070"/>
                  </a:lnTo>
                  <a:lnTo>
                    <a:pt x="2288540" y="816610"/>
                  </a:lnTo>
                  <a:lnTo>
                    <a:pt x="2282190" y="817880"/>
                  </a:lnTo>
                  <a:lnTo>
                    <a:pt x="2274569" y="819150"/>
                  </a:lnTo>
                  <a:lnTo>
                    <a:pt x="2268219" y="820420"/>
                  </a:lnTo>
                  <a:lnTo>
                    <a:pt x="2260600" y="820420"/>
                  </a:lnTo>
                  <a:lnTo>
                    <a:pt x="2252980" y="821690"/>
                  </a:lnTo>
                  <a:lnTo>
                    <a:pt x="135889" y="821690"/>
                  </a:lnTo>
                  <a:lnTo>
                    <a:pt x="129539" y="821690"/>
                  </a:lnTo>
                  <a:lnTo>
                    <a:pt x="121920" y="820420"/>
                  </a:lnTo>
                  <a:lnTo>
                    <a:pt x="115570" y="820420"/>
                  </a:lnTo>
                  <a:lnTo>
                    <a:pt x="107950" y="819150"/>
                  </a:lnTo>
                  <a:lnTo>
                    <a:pt x="101600" y="816610"/>
                  </a:lnTo>
                  <a:lnTo>
                    <a:pt x="93980" y="815340"/>
                  </a:lnTo>
                  <a:lnTo>
                    <a:pt x="87630" y="812800"/>
                  </a:lnTo>
                  <a:lnTo>
                    <a:pt x="80010" y="810260"/>
                  </a:lnTo>
                  <a:lnTo>
                    <a:pt x="73660" y="806450"/>
                  </a:lnTo>
                  <a:lnTo>
                    <a:pt x="68580" y="803910"/>
                  </a:lnTo>
                  <a:lnTo>
                    <a:pt x="62230" y="800100"/>
                  </a:lnTo>
                  <a:lnTo>
                    <a:pt x="55880" y="795020"/>
                  </a:lnTo>
                  <a:lnTo>
                    <a:pt x="50800" y="791210"/>
                  </a:lnTo>
                  <a:lnTo>
                    <a:pt x="44450" y="786130"/>
                  </a:lnTo>
                  <a:lnTo>
                    <a:pt x="39370" y="782320"/>
                  </a:lnTo>
                  <a:lnTo>
                    <a:pt x="34289" y="775970"/>
                  </a:lnTo>
                  <a:lnTo>
                    <a:pt x="30480" y="770890"/>
                  </a:lnTo>
                  <a:lnTo>
                    <a:pt x="25400" y="765810"/>
                  </a:lnTo>
                  <a:lnTo>
                    <a:pt x="21589" y="759460"/>
                  </a:lnTo>
                  <a:lnTo>
                    <a:pt x="17780" y="753110"/>
                  </a:lnTo>
                  <a:lnTo>
                    <a:pt x="13970" y="746760"/>
                  </a:lnTo>
                  <a:lnTo>
                    <a:pt x="11430" y="740410"/>
                  </a:lnTo>
                  <a:lnTo>
                    <a:pt x="8889" y="734060"/>
                  </a:lnTo>
                  <a:lnTo>
                    <a:pt x="6350" y="726440"/>
                  </a:lnTo>
                  <a:lnTo>
                    <a:pt x="3810" y="720090"/>
                  </a:lnTo>
                  <a:lnTo>
                    <a:pt x="2539" y="713740"/>
                  </a:lnTo>
                  <a:lnTo>
                    <a:pt x="1270" y="706120"/>
                  </a:lnTo>
                  <a:lnTo>
                    <a:pt x="0" y="699770"/>
                  </a:lnTo>
                  <a:lnTo>
                    <a:pt x="0" y="692150"/>
                  </a:lnTo>
                  <a:lnTo>
                    <a:pt x="0" y="684530"/>
                  </a:lnTo>
                  <a:lnTo>
                    <a:pt x="0" y="137160"/>
                  </a:lnTo>
                  <a:close/>
                </a:path>
                <a:path w="2390140" h="821689">
                  <a:moveTo>
                    <a:pt x="0" y="0"/>
                  </a:moveTo>
                  <a:lnTo>
                    <a:pt x="0" y="0"/>
                  </a:lnTo>
                </a:path>
                <a:path w="2390140" h="821689">
                  <a:moveTo>
                    <a:pt x="2390140" y="821690"/>
                  </a:moveTo>
                  <a:lnTo>
                    <a:pt x="2390140" y="8216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345939" y="5482590"/>
              <a:ext cx="2390139" cy="8204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345940" y="5604509"/>
              <a:ext cx="2266950" cy="698500"/>
            </a:xfrm>
            <a:custGeom>
              <a:avLst/>
              <a:gdLst/>
              <a:ahLst/>
              <a:cxnLst/>
              <a:rect l="l" t="t" r="r" b="b"/>
              <a:pathLst>
                <a:path w="2266950" h="698500">
                  <a:moveTo>
                    <a:pt x="121919" y="698500"/>
                  </a:moveTo>
                  <a:lnTo>
                    <a:pt x="2266949" y="698500"/>
                  </a:lnTo>
                </a:path>
                <a:path w="2266950" h="698500">
                  <a:moveTo>
                    <a:pt x="0" y="0"/>
                  </a:moveTo>
                  <a:lnTo>
                    <a:pt x="0" y="576581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345940" y="5481320"/>
              <a:ext cx="2390140" cy="821690"/>
            </a:xfrm>
            <a:custGeom>
              <a:avLst/>
              <a:gdLst/>
              <a:ahLst/>
              <a:cxnLst/>
              <a:rect l="l" t="t" r="r" b="b"/>
              <a:pathLst>
                <a:path w="2390140" h="821689">
                  <a:moveTo>
                    <a:pt x="0" y="137159"/>
                  </a:moveTo>
                  <a:lnTo>
                    <a:pt x="0" y="129539"/>
                  </a:lnTo>
                  <a:lnTo>
                    <a:pt x="0" y="123189"/>
                  </a:lnTo>
                  <a:lnTo>
                    <a:pt x="1270" y="115569"/>
                  </a:lnTo>
                  <a:lnTo>
                    <a:pt x="2539" y="109219"/>
                  </a:lnTo>
                  <a:lnTo>
                    <a:pt x="3810" y="101599"/>
                  </a:lnTo>
                  <a:lnTo>
                    <a:pt x="6350" y="95249"/>
                  </a:lnTo>
                  <a:lnTo>
                    <a:pt x="8889" y="87629"/>
                  </a:lnTo>
                  <a:lnTo>
                    <a:pt x="11430" y="81279"/>
                  </a:lnTo>
                  <a:lnTo>
                    <a:pt x="13970" y="74929"/>
                  </a:lnTo>
                  <a:lnTo>
                    <a:pt x="17780" y="68579"/>
                  </a:lnTo>
                  <a:lnTo>
                    <a:pt x="21589" y="62229"/>
                  </a:lnTo>
                  <a:lnTo>
                    <a:pt x="25400" y="57149"/>
                  </a:lnTo>
                  <a:lnTo>
                    <a:pt x="30480" y="50799"/>
                  </a:lnTo>
                  <a:lnTo>
                    <a:pt x="34289" y="45719"/>
                  </a:lnTo>
                  <a:lnTo>
                    <a:pt x="39370" y="40639"/>
                  </a:lnTo>
                  <a:lnTo>
                    <a:pt x="44450" y="35559"/>
                  </a:lnTo>
                  <a:lnTo>
                    <a:pt x="50800" y="30479"/>
                  </a:lnTo>
                  <a:lnTo>
                    <a:pt x="55880" y="26669"/>
                  </a:lnTo>
                  <a:lnTo>
                    <a:pt x="62230" y="22859"/>
                  </a:lnTo>
                  <a:lnTo>
                    <a:pt x="68580" y="19049"/>
                  </a:lnTo>
                  <a:lnTo>
                    <a:pt x="73660" y="15239"/>
                  </a:lnTo>
                  <a:lnTo>
                    <a:pt x="80010" y="12699"/>
                  </a:lnTo>
                  <a:lnTo>
                    <a:pt x="87630" y="8889"/>
                  </a:lnTo>
                  <a:lnTo>
                    <a:pt x="93980" y="7619"/>
                  </a:lnTo>
                  <a:lnTo>
                    <a:pt x="101600" y="5079"/>
                  </a:lnTo>
                  <a:lnTo>
                    <a:pt x="107950" y="3809"/>
                  </a:lnTo>
                  <a:lnTo>
                    <a:pt x="115570" y="2539"/>
                  </a:lnTo>
                  <a:lnTo>
                    <a:pt x="121920" y="1269"/>
                  </a:lnTo>
                  <a:lnTo>
                    <a:pt x="129539" y="1269"/>
                  </a:lnTo>
                  <a:lnTo>
                    <a:pt x="135889" y="0"/>
                  </a:lnTo>
                  <a:lnTo>
                    <a:pt x="2252980" y="0"/>
                  </a:lnTo>
                  <a:lnTo>
                    <a:pt x="2260600" y="1269"/>
                  </a:lnTo>
                  <a:lnTo>
                    <a:pt x="2268219" y="1269"/>
                  </a:lnTo>
                  <a:lnTo>
                    <a:pt x="2274569" y="2539"/>
                  </a:lnTo>
                  <a:lnTo>
                    <a:pt x="2282190" y="3809"/>
                  </a:lnTo>
                  <a:lnTo>
                    <a:pt x="2288540" y="5079"/>
                  </a:lnTo>
                  <a:lnTo>
                    <a:pt x="2294890" y="7619"/>
                  </a:lnTo>
                  <a:lnTo>
                    <a:pt x="2302510" y="8889"/>
                  </a:lnTo>
                  <a:lnTo>
                    <a:pt x="2308860" y="12699"/>
                  </a:lnTo>
                  <a:lnTo>
                    <a:pt x="2315210" y="15239"/>
                  </a:lnTo>
                  <a:lnTo>
                    <a:pt x="2321560" y="19049"/>
                  </a:lnTo>
                  <a:lnTo>
                    <a:pt x="2327910" y="22859"/>
                  </a:lnTo>
                  <a:lnTo>
                    <a:pt x="2332990" y="26669"/>
                  </a:lnTo>
                  <a:lnTo>
                    <a:pt x="2339340" y="30479"/>
                  </a:lnTo>
                  <a:lnTo>
                    <a:pt x="2344419" y="35559"/>
                  </a:lnTo>
                  <a:lnTo>
                    <a:pt x="2349500" y="40639"/>
                  </a:lnTo>
                  <a:lnTo>
                    <a:pt x="2354580" y="45719"/>
                  </a:lnTo>
                  <a:lnTo>
                    <a:pt x="2359660" y="50799"/>
                  </a:lnTo>
                  <a:lnTo>
                    <a:pt x="2363469" y="57149"/>
                  </a:lnTo>
                  <a:lnTo>
                    <a:pt x="2368550" y="62229"/>
                  </a:lnTo>
                  <a:lnTo>
                    <a:pt x="2371090" y="68579"/>
                  </a:lnTo>
                  <a:lnTo>
                    <a:pt x="2374900" y="74929"/>
                  </a:lnTo>
                  <a:lnTo>
                    <a:pt x="2378710" y="81279"/>
                  </a:lnTo>
                  <a:lnTo>
                    <a:pt x="2381250" y="87629"/>
                  </a:lnTo>
                  <a:lnTo>
                    <a:pt x="2383790" y="95249"/>
                  </a:lnTo>
                  <a:lnTo>
                    <a:pt x="2385060" y="101599"/>
                  </a:lnTo>
                  <a:lnTo>
                    <a:pt x="2387600" y="109219"/>
                  </a:lnTo>
                  <a:lnTo>
                    <a:pt x="2387600" y="115569"/>
                  </a:lnTo>
                  <a:lnTo>
                    <a:pt x="2388869" y="123189"/>
                  </a:lnTo>
                  <a:lnTo>
                    <a:pt x="2390140" y="129539"/>
                  </a:lnTo>
                  <a:lnTo>
                    <a:pt x="2390140" y="137159"/>
                  </a:lnTo>
                  <a:lnTo>
                    <a:pt x="2390140" y="684529"/>
                  </a:lnTo>
                  <a:lnTo>
                    <a:pt x="2390140" y="692149"/>
                  </a:lnTo>
                  <a:lnTo>
                    <a:pt x="2390140" y="698499"/>
                  </a:lnTo>
                  <a:lnTo>
                    <a:pt x="2388869" y="706119"/>
                  </a:lnTo>
                  <a:lnTo>
                    <a:pt x="2387600" y="712469"/>
                  </a:lnTo>
                  <a:lnTo>
                    <a:pt x="2386330" y="720089"/>
                  </a:lnTo>
                  <a:lnTo>
                    <a:pt x="2383790" y="726439"/>
                  </a:lnTo>
                  <a:lnTo>
                    <a:pt x="2381250" y="732789"/>
                  </a:lnTo>
                  <a:lnTo>
                    <a:pt x="2378710" y="740409"/>
                  </a:lnTo>
                  <a:lnTo>
                    <a:pt x="2376169" y="746759"/>
                  </a:lnTo>
                  <a:lnTo>
                    <a:pt x="2372360" y="753109"/>
                  </a:lnTo>
                  <a:lnTo>
                    <a:pt x="2368550" y="759459"/>
                  </a:lnTo>
                  <a:lnTo>
                    <a:pt x="2363469" y="764539"/>
                  </a:lnTo>
                  <a:lnTo>
                    <a:pt x="2359660" y="770889"/>
                  </a:lnTo>
                  <a:lnTo>
                    <a:pt x="2354580" y="775969"/>
                  </a:lnTo>
                  <a:lnTo>
                    <a:pt x="2350769" y="781049"/>
                  </a:lnTo>
                  <a:lnTo>
                    <a:pt x="2344419" y="786129"/>
                  </a:lnTo>
                  <a:lnTo>
                    <a:pt x="2339340" y="791209"/>
                  </a:lnTo>
                  <a:lnTo>
                    <a:pt x="2334260" y="795019"/>
                  </a:lnTo>
                  <a:lnTo>
                    <a:pt x="2327910" y="798829"/>
                  </a:lnTo>
                  <a:lnTo>
                    <a:pt x="2321560" y="802639"/>
                  </a:lnTo>
                  <a:lnTo>
                    <a:pt x="2316480" y="806449"/>
                  </a:lnTo>
                  <a:lnTo>
                    <a:pt x="2308860" y="808989"/>
                  </a:lnTo>
                  <a:lnTo>
                    <a:pt x="2302510" y="812799"/>
                  </a:lnTo>
                  <a:lnTo>
                    <a:pt x="2296160" y="814069"/>
                  </a:lnTo>
                  <a:lnTo>
                    <a:pt x="2288540" y="816609"/>
                  </a:lnTo>
                  <a:lnTo>
                    <a:pt x="2282190" y="817879"/>
                  </a:lnTo>
                  <a:lnTo>
                    <a:pt x="2274569" y="819149"/>
                  </a:lnTo>
                  <a:lnTo>
                    <a:pt x="2268219" y="820419"/>
                  </a:lnTo>
                  <a:lnTo>
                    <a:pt x="2260600" y="820419"/>
                  </a:lnTo>
                  <a:lnTo>
                    <a:pt x="2252980" y="821689"/>
                  </a:lnTo>
                  <a:lnTo>
                    <a:pt x="135889" y="821689"/>
                  </a:lnTo>
                  <a:lnTo>
                    <a:pt x="129539" y="821689"/>
                  </a:lnTo>
                  <a:lnTo>
                    <a:pt x="121920" y="820419"/>
                  </a:lnTo>
                  <a:lnTo>
                    <a:pt x="115570" y="819149"/>
                  </a:lnTo>
                  <a:lnTo>
                    <a:pt x="107950" y="819149"/>
                  </a:lnTo>
                  <a:lnTo>
                    <a:pt x="101600" y="816609"/>
                  </a:lnTo>
                  <a:lnTo>
                    <a:pt x="93980" y="815339"/>
                  </a:lnTo>
                  <a:lnTo>
                    <a:pt x="87630" y="812799"/>
                  </a:lnTo>
                  <a:lnTo>
                    <a:pt x="80010" y="810259"/>
                  </a:lnTo>
                  <a:lnTo>
                    <a:pt x="73660" y="806449"/>
                  </a:lnTo>
                  <a:lnTo>
                    <a:pt x="68580" y="802639"/>
                  </a:lnTo>
                  <a:lnTo>
                    <a:pt x="62230" y="800099"/>
                  </a:lnTo>
                  <a:lnTo>
                    <a:pt x="55880" y="795019"/>
                  </a:lnTo>
                  <a:lnTo>
                    <a:pt x="50800" y="791209"/>
                  </a:lnTo>
                  <a:lnTo>
                    <a:pt x="44450" y="786129"/>
                  </a:lnTo>
                  <a:lnTo>
                    <a:pt x="39370" y="781049"/>
                  </a:lnTo>
                  <a:lnTo>
                    <a:pt x="34289" y="775969"/>
                  </a:lnTo>
                  <a:lnTo>
                    <a:pt x="30480" y="770889"/>
                  </a:lnTo>
                  <a:lnTo>
                    <a:pt x="25400" y="764539"/>
                  </a:lnTo>
                  <a:lnTo>
                    <a:pt x="21589" y="759459"/>
                  </a:lnTo>
                  <a:lnTo>
                    <a:pt x="17780" y="753109"/>
                  </a:lnTo>
                  <a:lnTo>
                    <a:pt x="13970" y="746759"/>
                  </a:lnTo>
                  <a:lnTo>
                    <a:pt x="11430" y="740409"/>
                  </a:lnTo>
                  <a:lnTo>
                    <a:pt x="8889" y="734059"/>
                  </a:lnTo>
                  <a:lnTo>
                    <a:pt x="6350" y="726439"/>
                  </a:lnTo>
                  <a:lnTo>
                    <a:pt x="3810" y="720089"/>
                  </a:lnTo>
                  <a:lnTo>
                    <a:pt x="2539" y="713739"/>
                  </a:lnTo>
                  <a:lnTo>
                    <a:pt x="1270" y="706119"/>
                  </a:lnTo>
                  <a:lnTo>
                    <a:pt x="0" y="699769"/>
                  </a:lnTo>
                  <a:lnTo>
                    <a:pt x="0" y="692149"/>
                  </a:lnTo>
                  <a:lnTo>
                    <a:pt x="0" y="684529"/>
                  </a:lnTo>
                  <a:lnTo>
                    <a:pt x="0" y="137159"/>
                  </a:lnTo>
                  <a:close/>
                </a:path>
                <a:path w="2390140" h="821689">
                  <a:moveTo>
                    <a:pt x="0" y="0"/>
                  </a:moveTo>
                  <a:lnTo>
                    <a:pt x="0" y="0"/>
                  </a:lnTo>
                </a:path>
                <a:path w="2390140" h="821689">
                  <a:moveTo>
                    <a:pt x="2390140" y="821689"/>
                  </a:moveTo>
                  <a:lnTo>
                    <a:pt x="2390140" y="821689"/>
                  </a:lnTo>
                </a:path>
              </a:pathLst>
            </a:custGeom>
            <a:ln w="9344">
              <a:solidFill>
                <a:srgbClr val="7C5E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4480559" y="5621020"/>
            <a:ext cx="211836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Máy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lẻ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DFDFD"/>
                </a:solidFill>
                <a:latin typeface="Times New Roman"/>
                <a:cs typeface="Times New Roman"/>
              </a:rPr>
              <a:t>49.000</a:t>
            </a:r>
            <a:r>
              <a:rPr dirty="0" sz="200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vnđ/máy</a:t>
            </a:r>
            <a:r>
              <a:rPr dirty="0" sz="1400" spc="-1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lẻ/tháng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978967" y="3475037"/>
            <a:ext cx="2042795" cy="879475"/>
            <a:chOff x="6978967" y="3475037"/>
            <a:chExt cx="2042795" cy="879475"/>
          </a:xfrm>
        </p:grpSpPr>
        <p:sp>
          <p:nvSpPr>
            <p:cNvPr id="44" name="object 44"/>
            <p:cNvSpPr/>
            <p:nvPr/>
          </p:nvSpPr>
          <p:spPr>
            <a:xfrm>
              <a:off x="6983730" y="3503930"/>
              <a:ext cx="2033270" cy="8458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983730" y="3633469"/>
              <a:ext cx="1893570" cy="716280"/>
            </a:xfrm>
            <a:custGeom>
              <a:avLst/>
              <a:gdLst/>
              <a:ahLst/>
              <a:cxnLst/>
              <a:rect l="l" t="t" r="r" b="b"/>
              <a:pathLst>
                <a:path w="1893570" h="716279">
                  <a:moveTo>
                    <a:pt x="140969" y="716280"/>
                  </a:moveTo>
                  <a:lnTo>
                    <a:pt x="1893569" y="716280"/>
                  </a:lnTo>
                </a:path>
                <a:path w="1893570" h="716279">
                  <a:moveTo>
                    <a:pt x="0" y="0"/>
                  </a:moveTo>
                  <a:lnTo>
                    <a:pt x="0" y="586741"/>
                  </a:lnTo>
                </a:path>
              </a:pathLst>
            </a:custGeom>
            <a:ln w="3175">
              <a:solidFill>
                <a:srgbClr val="7C5E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983730" y="3502659"/>
              <a:ext cx="2033270" cy="847090"/>
            </a:xfrm>
            <a:custGeom>
              <a:avLst/>
              <a:gdLst/>
              <a:ahLst/>
              <a:cxnLst/>
              <a:rect l="l" t="t" r="r" b="b"/>
              <a:pathLst>
                <a:path w="2033270" h="847089">
                  <a:moveTo>
                    <a:pt x="0" y="140969"/>
                  </a:moveTo>
                  <a:lnTo>
                    <a:pt x="0" y="133350"/>
                  </a:lnTo>
                  <a:lnTo>
                    <a:pt x="0" y="125729"/>
                  </a:lnTo>
                  <a:lnTo>
                    <a:pt x="1270" y="119379"/>
                  </a:lnTo>
                  <a:lnTo>
                    <a:pt x="2540" y="111759"/>
                  </a:lnTo>
                  <a:lnTo>
                    <a:pt x="3810" y="104139"/>
                  </a:lnTo>
                  <a:lnTo>
                    <a:pt x="6350" y="97789"/>
                  </a:lnTo>
                  <a:lnTo>
                    <a:pt x="8890" y="90169"/>
                  </a:lnTo>
                  <a:lnTo>
                    <a:pt x="11429" y="83819"/>
                  </a:lnTo>
                  <a:lnTo>
                    <a:pt x="15240" y="76200"/>
                  </a:lnTo>
                  <a:lnTo>
                    <a:pt x="17779" y="69850"/>
                  </a:lnTo>
                  <a:lnTo>
                    <a:pt x="22860" y="64769"/>
                  </a:lnTo>
                  <a:lnTo>
                    <a:pt x="26670" y="58419"/>
                  </a:lnTo>
                  <a:lnTo>
                    <a:pt x="30479" y="52069"/>
                  </a:lnTo>
                  <a:lnTo>
                    <a:pt x="35560" y="46989"/>
                  </a:lnTo>
                  <a:lnTo>
                    <a:pt x="40640" y="41910"/>
                  </a:lnTo>
                  <a:lnTo>
                    <a:pt x="45720" y="35560"/>
                  </a:lnTo>
                  <a:lnTo>
                    <a:pt x="52070" y="31750"/>
                  </a:lnTo>
                  <a:lnTo>
                    <a:pt x="57150" y="26669"/>
                  </a:lnTo>
                  <a:lnTo>
                    <a:pt x="63500" y="22860"/>
                  </a:lnTo>
                  <a:lnTo>
                    <a:pt x="69850" y="19050"/>
                  </a:lnTo>
                  <a:lnTo>
                    <a:pt x="76200" y="15239"/>
                  </a:lnTo>
                  <a:lnTo>
                    <a:pt x="82550" y="12700"/>
                  </a:lnTo>
                  <a:lnTo>
                    <a:pt x="90170" y="8889"/>
                  </a:lnTo>
                  <a:lnTo>
                    <a:pt x="96520" y="6350"/>
                  </a:lnTo>
                  <a:lnTo>
                    <a:pt x="104140" y="5079"/>
                  </a:lnTo>
                  <a:lnTo>
                    <a:pt x="111760" y="3810"/>
                  </a:lnTo>
                  <a:lnTo>
                    <a:pt x="118110" y="2539"/>
                  </a:lnTo>
                  <a:lnTo>
                    <a:pt x="125729" y="1269"/>
                  </a:lnTo>
                  <a:lnTo>
                    <a:pt x="133350" y="0"/>
                  </a:lnTo>
                  <a:lnTo>
                    <a:pt x="139700" y="0"/>
                  </a:lnTo>
                  <a:lnTo>
                    <a:pt x="1892300" y="0"/>
                  </a:lnTo>
                  <a:lnTo>
                    <a:pt x="1898650" y="0"/>
                  </a:lnTo>
                  <a:lnTo>
                    <a:pt x="1906270" y="1269"/>
                  </a:lnTo>
                  <a:lnTo>
                    <a:pt x="1913890" y="2539"/>
                  </a:lnTo>
                  <a:lnTo>
                    <a:pt x="1921510" y="3810"/>
                  </a:lnTo>
                  <a:lnTo>
                    <a:pt x="1927860" y="5079"/>
                  </a:lnTo>
                  <a:lnTo>
                    <a:pt x="1935479" y="6350"/>
                  </a:lnTo>
                  <a:lnTo>
                    <a:pt x="1943100" y="8889"/>
                  </a:lnTo>
                  <a:lnTo>
                    <a:pt x="1949450" y="12700"/>
                  </a:lnTo>
                  <a:lnTo>
                    <a:pt x="1955800" y="15239"/>
                  </a:lnTo>
                  <a:lnTo>
                    <a:pt x="1962150" y="19050"/>
                  </a:lnTo>
                  <a:lnTo>
                    <a:pt x="1968500" y="22860"/>
                  </a:lnTo>
                  <a:lnTo>
                    <a:pt x="1974850" y="26669"/>
                  </a:lnTo>
                  <a:lnTo>
                    <a:pt x="1981200" y="31750"/>
                  </a:lnTo>
                  <a:lnTo>
                    <a:pt x="1986279" y="35560"/>
                  </a:lnTo>
                  <a:lnTo>
                    <a:pt x="1991360" y="41910"/>
                  </a:lnTo>
                  <a:lnTo>
                    <a:pt x="1996440" y="46989"/>
                  </a:lnTo>
                  <a:lnTo>
                    <a:pt x="2001520" y="52069"/>
                  </a:lnTo>
                  <a:lnTo>
                    <a:pt x="2005329" y="58419"/>
                  </a:lnTo>
                  <a:lnTo>
                    <a:pt x="2025650" y="97789"/>
                  </a:lnTo>
                  <a:lnTo>
                    <a:pt x="2028190" y="104139"/>
                  </a:lnTo>
                  <a:lnTo>
                    <a:pt x="2029460" y="111759"/>
                  </a:lnTo>
                  <a:lnTo>
                    <a:pt x="2030729" y="119379"/>
                  </a:lnTo>
                  <a:lnTo>
                    <a:pt x="2032000" y="125729"/>
                  </a:lnTo>
                  <a:lnTo>
                    <a:pt x="2032000" y="133350"/>
                  </a:lnTo>
                  <a:lnTo>
                    <a:pt x="2033270" y="140969"/>
                  </a:lnTo>
                  <a:lnTo>
                    <a:pt x="2033270" y="704850"/>
                  </a:lnTo>
                  <a:lnTo>
                    <a:pt x="2032000" y="712469"/>
                  </a:lnTo>
                  <a:lnTo>
                    <a:pt x="2032000" y="720089"/>
                  </a:lnTo>
                  <a:lnTo>
                    <a:pt x="2030729" y="727709"/>
                  </a:lnTo>
                  <a:lnTo>
                    <a:pt x="2029460" y="734059"/>
                  </a:lnTo>
                  <a:lnTo>
                    <a:pt x="2028190" y="741679"/>
                  </a:lnTo>
                  <a:lnTo>
                    <a:pt x="2025650" y="749300"/>
                  </a:lnTo>
                  <a:lnTo>
                    <a:pt x="2023110" y="755650"/>
                  </a:lnTo>
                  <a:lnTo>
                    <a:pt x="2020570" y="762000"/>
                  </a:lnTo>
                  <a:lnTo>
                    <a:pt x="2018029" y="769619"/>
                  </a:lnTo>
                  <a:lnTo>
                    <a:pt x="2014220" y="775969"/>
                  </a:lnTo>
                  <a:lnTo>
                    <a:pt x="2010410" y="782319"/>
                  </a:lnTo>
                  <a:lnTo>
                    <a:pt x="2006600" y="788669"/>
                  </a:lnTo>
                  <a:lnTo>
                    <a:pt x="2001520" y="793750"/>
                  </a:lnTo>
                  <a:lnTo>
                    <a:pt x="1996440" y="798829"/>
                  </a:lnTo>
                  <a:lnTo>
                    <a:pt x="1991360" y="805179"/>
                  </a:lnTo>
                  <a:lnTo>
                    <a:pt x="1986279" y="810259"/>
                  </a:lnTo>
                  <a:lnTo>
                    <a:pt x="1981200" y="815339"/>
                  </a:lnTo>
                  <a:lnTo>
                    <a:pt x="1974850" y="819150"/>
                  </a:lnTo>
                  <a:lnTo>
                    <a:pt x="1968500" y="822959"/>
                  </a:lnTo>
                  <a:lnTo>
                    <a:pt x="1962150" y="826769"/>
                  </a:lnTo>
                  <a:lnTo>
                    <a:pt x="1955800" y="830579"/>
                  </a:lnTo>
                  <a:lnTo>
                    <a:pt x="1949450" y="834389"/>
                  </a:lnTo>
                  <a:lnTo>
                    <a:pt x="1943100" y="836929"/>
                  </a:lnTo>
                  <a:lnTo>
                    <a:pt x="1935479" y="839469"/>
                  </a:lnTo>
                  <a:lnTo>
                    <a:pt x="1929129" y="840739"/>
                  </a:lnTo>
                  <a:lnTo>
                    <a:pt x="1921510" y="843279"/>
                  </a:lnTo>
                  <a:lnTo>
                    <a:pt x="1913890" y="844550"/>
                  </a:lnTo>
                  <a:lnTo>
                    <a:pt x="1907540" y="845819"/>
                  </a:lnTo>
                  <a:lnTo>
                    <a:pt x="1899920" y="845819"/>
                  </a:lnTo>
                  <a:lnTo>
                    <a:pt x="1892300" y="845819"/>
                  </a:lnTo>
                  <a:lnTo>
                    <a:pt x="139700" y="847089"/>
                  </a:lnTo>
                  <a:lnTo>
                    <a:pt x="139700" y="845819"/>
                  </a:lnTo>
                  <a:lnTo>
                    <a:pt x="133350" y="845819"/>
                  </a:lnTo>
                  <a:lnTo>
                    <a:pt x="125729" y="845819"/>
                  </a:lnTo>
                  <a:lnTo>
                    <a:pt x="118110" y="844550"/>
                  </a:lnTo>
                  <a:lnTo>
                    <a:pt x="111760" y="843279"/>
                  </a:lnTo>
                  <a:lnTo>
                    <a:pt x="104140" y="842009"/>
                  </a:lnTo>
                  <a:lnTo>
                    <a:pt x="96520" y="839469"/>
                  </a:lnTo>
                  <a:lnTo>
                    <a:pt x="90170" y="836929"/>
                  </a:lnTo>
                  <a:lnTo>
                    <a:pt x="82550" y="834389"/>
                  </a:lnTo>
                  <a:lnTo>
                    <a:pt x="76200" y="830579"/>
                  </a:lnTo>
                  <a:lnTo>
                    <a:pt x="69850" y="828039"/>
                  </a:lnTo>
                  <a:lnTo>
                    <a:pt x="63500" y="822959"/>
                  </a:lnTo>
                  <a:lnTo>
                    <a:pt x="57150" y="819150"/>
                  </a:lnTo>
                  <a:lnTo>
                    <a:pt x="52070" y="815339"/>
                  </a:lnTo>
                  <a:lnTo>
                    <a:pt x="45720" y="810259"/>
                  </a:lnTo>
                  <a:lnTo>
                    <a:pt x="40640" y="805179"/>
                  </a:lnTo>
                  <a:lnTo>
                    <a:pt x="35560" y="800100"/>
                  </a:lnTo>
                  <a:lnTo>
                    <a:pt x="30479" y="793750"/>
                  </a:lnTo>
                  <a:lnTo>
                    <a:pt x="26670" y="788669"/>
                  </a:lnTo>
                  <a:lnTo>
                    <a:pt x="22860" y="782319"/>
                  </a:lnTo>
                  <a:lnTo>
                    <a:pt x="19050" y="775969"/>
                  </a:lnTo>
                  <a:lnTo>
                    <a:pt x="15240" y="769619"/>
                  </a:lnTo>
                  <a:lnTo>
                    <a:pt x="11429" y="763269"/>
                  </a:lnTo>
                  <a:lnTo>
                    <a:pt x="8890" y="755650"/>
                  </a:lnTo>
                  <a:lnTo>
                    <a:pt x="6350" y="749300"/>
                  </a:lnTo>
                  <a:lnTo>
                    <a:pt x="5079" y="741679"/>
                  </a:lnTo>
                  <a:lnTo>
                    <a:pt x="2540" y="735329"/>
                  </a:lnTo>
                  <a:lnTo>
                    <a:pt x="1270" y="727709"/>
                  </a:lnTo>
                  <a:lnTo>
                    <a:pt x="0" y="720089"/>
                  </a:lnTo>
                  <a:lnTo>
                    <a:pt x="0" y="712469"/>
                  </a:lnTo>
                  <a:lnTo>
                    <a:pt x="0" y="706119"/>
                  </a:lnTo>
                  <a:lnTo>
                    <a:pt x="0" y="140969"/>
                  </a:lnTo>
                  <a:close/>
                </a:path>
                <a:path w="2033270" h="847089">
                  <a:moveTo>
                    <a:pt x="0" y="0"/>
                  </a:moveTo>
                  <a:lnTo>
                    <a:pt x="0" y="0"/>
                  </a:lnTo>
                </a:path>
                <a:path w="2033270" h="847089">
                  <a:moveTo>
                    <a:pt x="2033270" y="847089"/>
                  </a:moveTo>
                  <a:lnTo>
                    <a:pt x="2033270" y="8470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983730" y="3479800"/>
              <a:ext cx="2033270" cy="8470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983730" y="3610609"/>
              <a:ext cx="1893570" cy="716280"/>
            </a:xfrm>
            <a:custGeom>
              <a:avLst/>
              <a:gdLst/>
              <a:ahLst/>
              <a:cxnLst/>
              <a:rect l="l" t="t" r="r" b="b"/>
              <a:pathLst>
                <a:path w="1893570" h="716279">
                  <a:moveTo>
                    <a:pt x="140969" y="716280"/>
                  </a:moveTo>
                  <a:lnTo>
                    <a:pt x="1893569" y="716280"/>
                  </a:lnTo>
                </a:path>
                <a:path w="1893570" h="716279">
                  <a:moveTo>
                    <a:pt x="0" y="0"/>
                  </a:moveTo>
                  <a:lnTo>
                    <a:pt x="0" y="586741"/>
                  </a:lnTo>
                </a:path>
              </a:pathLst>
            </a:custGeom>
            <a:ln w="3175">
              <a:solidFill>
                <a:srgbClr val="7C5E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983730" y="3479800"/>
              <a:ext cx="2033270" cy="845819"/>
            </a:xfrm>
            <a:custGeom>
              <a:avLst/>
              <a:gdLst/>
              <a:ahLst/>
              <a:cxnLst/>
              <a:rect l="l" t="t" r="r" b="b"/>
              <a:pathLst>
                <a:path w="2033270" h="845820">
                  <a:moveTo>
                    <a:pt x="0" y="140969"/>
                  </a:moveTo>
                  <a:lnTo>
                    <a:pt x="0" y="133350"/>
                  </a:lnTo>
                  <a:lnTo>
                    <a:pt x="0" y="125729"/>
                  </a:lnTo>
                  <a:lnTo>
                    <a:pt x="1270" y="119379"/>
                  </a:lnTo>
                  <a:lnTo>
                    <a:pt x="2540" y="111760"/>
                  </a:lnTo>
                  <a:lnTo>
                    <a:pt x="3810" y="104139"/>
                  </a:lnTo>
                  <a:lnTo>
                    <a:pt x="6350" y="97789"/>
                  </a:lnTo>
                  <a:lnTo>
                    <a:pt x="8890" y="90170"/>
                  </a:lnTo>
                  <a:lnTo>
                    <a:pt x="11429" y="83820"/>
                  </a:lnTo>
                  <a:lnTo>
                    <a:pt x="15240" y="76200"/>
                  </a:lnTo>
                  <a:lnTo>
                    <a:pt x="17779" y="69850"/>
                  </a:lnTo>
                  <a:lnTo>
                    <a:pt x="22860" y="63500"/>
                  </a:lnTo>
                  <a:lnTo>
                    <a:pt x="26670" y="58420"/>
                  </a:lnTo>
                  <a:lnTo>
                    <a:pt x="30479" y="52070"/>
                  </a:lnTo>
                  <a:lnTo>
                    <a:pt x="35560" y="46989"/>
                  </a:lnTo>
                  <a:lnTo>
                    <a:pt x="40640" y="41910"/>
                  </a:lnTo>
                  <a:lnTo>
                    <a:pt x="45720" y="35560"/>
                  </a:lnTo>
                  <a:lnTo>
                    <a:pt x="52070" y="31750"/>
                  </a:lnTo>
                  <a:lnTo>
                    <a:pt x="57150" y="26670"/>
                  </a:lnTo>
                  <a:lnTo>
                    <a:pt x="63500" y="22860"/>
                  </a:lnTo>
                  <a:lnTo>
                    <a:pt x="69850" y="19050"/>
                  </a:lnTo>
                  <a:lnTo>
                    <a:pt x="76200" y="15239"/>
                  </a:lnTo>
                  <a:lnTo>
                    <a:pt x="82550" y="12700"/>
                  </a:lnTo>
                  <a:lnTo>
                    <a:pt x="90170" y="8889"/>
                  </a:lnTo>
                  <a:lnTo>
                    <a:pt x="96520" y="6350"/>
                  </a:lnTo>
                  <a:lnTo>
                    <a:pt x="104140" y="5079"/>
                  </a:lnTo>
                  <a:lnTo>
                    <a:pt x="111760" y="3810"/>
                  </a:lnTo>
                  <a:lnTo>
                    <a:pt x="118110" y="1270"/>
                  </a:lnTo>
                  <a:lnTo>
                    <a:pt x="125729" y="1270"/>
                  </a:lnTo>
                  <a:lnTo>
                    <a:pt x="133350" y="0"/>
                  </a:lnTo>
                  <a:lnTo>
                    <a:pt x="139700" y="0"/>
                  </a:lnTo>
                  <a:lnTo>
                    <a:pt x="1892300" y="0"/>
                  </a:lnTo>
                  <a:lnTo>
                    <a:pt x="1898650" y="0"/>
                  </a:lnTo>
                  <a:lnTo>
                    <a:pt x="1906270" y="1270"/>
                  </a:lnTo>
                  <a:lnTo>
                    <a:pt x="1913890" y="1270"/>
                  </a:lnTo>
                  <a:lnTo>
                    <a:pt x="1921510" y="3810"/>
                  </a:lnTo>
                  <a:lnTo>
                    <a:pt x="1927860" y="5079"/>
                  </a:lnTo>
                  <a:lnTo>
                    <a:pt x="1935479" y="6350"/>
                  </a:lnTo>
                  <a:lnTo>
                    <a:pt x="1943100" y="8889"/>
                  </a:lnTo>
                  <a:lnTo>
                    <a:pt x="1949450" y="12700"/>
                  </a:lnTo>
                  <a:lnTo>
                    <a:pt x="1955800" y="15239"/>
                  </a:lnTo>
                  <a:lnTo>
                    <a:pt x="1962150" y="19050"/>
                  </a:lnTo>
                  <a:lnTo>
                    <a:pt x="1968500" y="22860"/>
                  </a:lnTo>
                  <a:lnTo>
                    <a:pt x="1974850" y="26670"/>
                  </a:lnTo>
                  <a:lnTo>
                    <a:pt x="1981200" y="31750"/>
                  </a:lnTo>
                  <a:lnTo>
                    <a:pt x="1986279" y="35560"/>
                  </a:lnTo>
                  <a:lnTo>
                    <a:pt x="1991360" y="41910"/>
                  </a:lnTo>
                  <a:lnTo>
                    <a:pt x="1996440" y="46989"/>
                  </a:lnTo>
                  <a:lnTo>
                    <a:pt x="2001520" y="52070"/>
                  </a:lnTo>
                  <a:lnTo>
                    <a:pt x="2005329" y="58420"/>
                  </a:lnTo>
                  <a:lnTo>
                    <a:pt x="2010410" y="63500"/>
                  </a:lnTo>
                  <a:lnTo>
                    <a:pt x="2014220" y="71120"/>
                  </a:lnTo>
                  <a:lnTo>
                    <a:pt x="2016760" y="76200"/>
                  </a:lnTo>
                  <a:lnTo>
                    <a:pt x="2020570" y="83820"/>
                  </a:lnTo>
                  <a:lnTo>
                    <a:pt x="2023110" y="90170"/>
                  </a:lnTo>
                  <a:lnTo>
                    <a:pt x="2025650" y="97789"/>
                  </a:lnTo>
                  <a:lnTo>
                    <a:pt x="2028190" y="104139"/>
                  </a:lnTo>
                  <a:lnTo>
                    <a:pt x="2029460" y="111760"/>
                  </a:lnTo>
                  <a:lnTo>
                    <a:pt x="2030729" y="119379"/>
                  </a:lnTo>
                  <a:lnTo>
                    <a:pt x="2032000" y="125729"/>
                  </a:lnTo>
                  <a:lnTo>
                    <a:pt x="2032000" y="133350"/>
                  </a:lnTo>
                  <a:lnTo>
                    <a:pt x="2033270" y="140969"/>
                  </a:lnTo>
                  <a:lnTo>
                    <a:pt x="2033270" y="704850"/>
                  </a:lnTo>
                  <a:lnTo>
                    <a:pt x="2032000" y="712469"/>
                  </a:lnTo>
                  <a:lnTo>
                    <a:pt x="2032000" y="720089"/>
                  </a:lnTo>
                  <a:lnTo>
                    <a:pt x="2030729" y="727710"/>
                  </a:lnTo>
                  <a:lnTo>
                    <a:pt x="2029460" y="734060"/>
                  </a:lnTo>
                  <a:lnTo>
                    <a:pt x="2028190" y="741680"/>
                  </a:lnTo>
                  <a:lnTo>
                    <a:pt x="2025650" y="749300"/>
                  </a:lnTo>
                  <a:lnTo>
                    <a:pt x="2023110" y="755650"/>
                  </a:lnTo>
                  <a:lnTo>
                    <a:pt x="2020570" y="762000"/>
                  </a:lnTo>
                  <a:lnTo>
                    <a:pt x="2018029" y="768350"/>
                  </a:lnTo>
                  <a:lnTo>
                    <a:pt x="1996440" y="798830"/>
                  </a:lnTo>
                  <a:lnTo>
                    <a:pt x="1991360" y="805180"/>
                  </a:lnTo>
                  <a:lnTo>
                    <a:pt x="1986279" y="808989"/>
                  </a:lnTo>
                  <a:lnTo>
                    <a:pt x="1981200" y="814069"/>
                  </a:lnTo>
                  <a:lnTo>
                    <a:pt x="1974850" y="819150"/>
                  </a:lnTo>
                  <a:lnTo>
                    <a:pt x="1968500" y="822960"/>
                  </a:lnTo>
                  <a:lnTo>
                    <a:pt x="1962150" y="826769"/>
                  </a:lnTo>
                  <a:lnTo>
                    <a:pt x="1955800" y="830580"/>
                  </a:lnTo>
                  <a:lnTo>
                    <a:pt x="1949450" y="833119"/>
                  </a:lnTo>
                  <a:lnTo>
                    <a:pt x="1943100" y="836930"/>
                  </a:lnTo>
                  <a:lnTo>
                    <a:pt x="1935479" y="839469"/>
                  </a:lnTo>
                  <a:lnTo>
                    <a:pt x="1929129" y="840739"/>
                  </a:lnTo>
                  <a:lnTo>
                    <a:pt x="1921510" y="843280"/>
                  </a:lnTo>
                  <a:lnTo>
                    <a:pt x="1913890" y="844550"/>
                  </a:lnTo>
                  <a:lnTo>
                    <a:pt x="1907540" y="845819"/>
                  </a:lnTo>
                  <a:lnTo>
                    <a:pt x="1899920" y="845819"/>
                  </a:lnTo>
                  <a:lnTo>
                    <a:pt x="1892300" y="845819"/>
                  </a:lnTo>
                  <a:lnTo>
                    <a:pt x="139700" y="845819"/>
                  </a:lnTo>
                  <a:lnTo>
                    <a:pt x="133350" y="845819"/>
                  </a:lnTo>
                  <a:lnTo>
                    <a:pt x="125729" y="845819"/>
                  </a:lnTo>
                  <a:lnTo>
                    <a:pt x="118110" y="844550"/>
                  </a:lnTo>
                  <a:lnTo>
                    <a:pt x="111760" y="843280"/>
                  </a:lnTo>
                  <a:lnTo>
                    <a:pt x="104140" y="840739"/>
                  </a:lnTo>
                  <a:lnTo>
                    <a:pt x="96520" y="839469"/>
                  </a:lnTo>
                  <a:lnTo>
                    <a:pt x="90170" y="836930"/>
                  </a:lnTo>
                  <a:lnTo>
                    <a:pt x="82550" y="833119"/>
                  </a:lnTo>
                  <a:lnTo>
                    <a:pt x="76200" y="830580"/>
                  </a:lnTo>
                  <a:lnTo>
                    <a:pt x="69850" y="826769"/>
                  </a:lnTo>
                  <a:lnTo>
                    <a:pt x="63500" y="822960"/>
                  </a:lnTo>
                  <a:lnTo>
                    <a:pt x="57150" y="819150"/>
                  </a:lnTo>
                  <a:lnTo>
                    <a:pt x="52070" y="814069"/>
                  </a:lnTo>
                  <a:lnTo>
                    <a:pt x="45720" y="810260"/>
                  </a:lnTo>
                  <a:lnTo>
                    <a:pt x="40640" y="805180"/>
                  </a:lnTo>
                  <a:lnTo>
                    <a:pt x="35560" y="800100"/>
                  </a:lnTo>
                  <a:lnTo>
                    <a:pt x="30479" y="793750"/>
                  </a:lnTo>
                  <a:lnTo>
                    <a:pt x="26670" y="787400"/>
                  </a:lnTo>
                  <a:lnTo>
                    <a:pt x="22860" y="782319"/>
                  </a:lnTo>
                  <a:lnTo>
                    <a:pt x="19050" y="775969"/>
                  </a:lnTo>
                  <a:lnTo>
                    <a:pt x="15240" y="769619"/>
                  </a:lnTo>
                  <a:lnTo>
                    <a:pt x="11429" y="763269"/>
                  </a:lnTo>
                  <a:lnTo>
                    <a:pt x="8890" y="755650"/>
                  </a:lnTo>
                  <a:lnTo>
                    <a:pt x="6350" y="749300"/>
                  </a:lnTo>
                  <a:lnTo>
                    <a:pt x="5079" y="741680"/>
                  </a:lnTo>
                  <a:lnTo>
                    <a:pt x="2540" y="735330"/>
                  </a:lnTo>
                  <a:lnTo>
                    <a:pt x="1270" y="727710"/>
                  </a:lnTo>
                  <a:lnTo>
                    <a:pt x="0" y="720089"/>
                  </a:lnTo>
                  <a:lnTo>
                    <a:pt x="0" y="712469"/>
                  </a:lnTo>
                  <a:lnTo>
                    <a:pt x="0" y="706119"/>
                  </a:lnTo>
                  <a:lnTo>
                    <a:pt x="0" y="140969"/>
                  </a:lnTo>
                  <a:close/>
                </a:path>
                <a:path w="2033270" h="845820">
                  <a:moveTo>
                    <a:pt x="0" y="0"/>
                  </a:moveTo>
                  <a:lnTo>
                    <a:pt x="0" y="0"/>
                  </a:lnTo>
                </a:path>
                <a:path w="2033270" h="845820">
                  <a:moveTo>
                    <a:pt x="2033270" y="845819"/>
                  </a:moveTo>
                  <a:lnTo>
                    <a:pt x="2033270" y="845819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7410450" y="3432809"/>
            <a:ext cx="117856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3C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Call</a:t>
            </a:r>
            <a:r>
              <a:rPr dirty="0" sz="1400" spc="-4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Center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DFDFD"/>
                </a:solidFill>
                <a:latin typeface="Times New Roman"/>
                <a:cs typeface="Times New Roman"/>
              </a:rPr>
              <a:t>400.000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92340" y="3976370"/>
            <a:ext cx="1457960" cy="39624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559435" marR="5080" indent="-547370">
              <a:lnSpc>
                <a:spcPct val="102800"/>
              </a:lnSpc>
              <a:spcBef>
                <a:spcPts val="60"/>
              </a:spcBef>
            </a:pPr>
            <a:r>
              <a:rPr dirty="0" sz="1200" b="1">
                <a:solidFill>
                  <a:srgbClr val="FDFDFD"/>
                </a:solidFill>
                <a:latin typeface="Times New Roman"/>
                <a:cs typeface="Times New Roman"/>
              </a:rPr>
              <a:t>vnđ/</a:t>
            </a:r>
            <a:r>
              <a:rPr dirty="0" sz="120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FDFDFD"/>
                </a:solidFill>
                <a:latin typeface="Times New Roman"/>
                <a:cs typeface="Times New Roman"/>
              </a:rPr>
              <a:t>user/</a:t>
            </a:r>
            <a:r>
              <a:rPr dirty="0" sz="1200" spc="-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DFDFD"/>
                </a:solidFill>
                <a:latin typeface="Times New Roman"/>
                <a:cs typeface="Times New Roman"/>
              </a:rPr>
              <a:t>tháng</a:t>
            </a:r>
            <a:r>
              <a:rPr dirty="0" sz="120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DFDFD"/>
                </a:solidFill>
                <a:latin typeface="Times New Roman"/>
                <a:cs typeface="Times New Roman"/>
              </a:rPr>
              <a:t>(</a:t>
            </a:r>
            <a:r>
              <a:rPr dirty="0" sz="1200" spc="-8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DFDFD"/>
                </a:solidFill>
                <a:latin typeface="Times New Roman"/>
                <a:cs typeface="Times New Roman"/>
              </a:rPr>
              <a:t>đầu </a:t>
            </a:r>
            <a:r>
              <a:rPr dirty="0" sz="120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FDFDFD"/>
                </a:solidFill>
                <a:latin typeface="Times New Roman"/>
                <a:cs typeface="Times New Roman"/>
              </a:rPr>
              <a:t>tiên)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033667" y="4807357"/>
            <a:ext cx="1988185" cy="920115"/>
            <a:chOff x="7033667" y="4807357"/>
            <a:chExt cx="1988185" cy="920115"/>
          </a:xfrm>
        </p:grpSpPr>
        <p:sp>
          <p:nvSpPr>
            <p:cNvPr id="53" name="object 53"/>
            <p:cNvSpPr/>
            <p:nvPr/>
          </p:nvSpPr>
          <p:spPr>
            <a:xfrm>
              <a:off x="7038339" y="4836160"/>
              <a:ext cx="1978659" cy="8877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038339" y="4968239"/>
              <a:ext cx="147955" cy="755650"/>
            </a:xfrm>
            <a:custGeom>
              <a:avLst/>
              <a:gdLst/>
              <a:ahLst/>
              <a:cxnLst/>
              <a:rect l="l" t="t" r="r" b="b"/>
              <a:pathLst>
                <a:path w="147954" h="755650">
                  <a:moveTo>
                    <a:pt x="147319" y="755650"/>
                  </a:moveTo>
                  <a:lnTo>
                    <a:pt x="147371" y="755650"/>
                  </a:lnTo>
                </a:path>
                <a:path w="147954" h="755650">
                  <a:moveTo>
                    <a:pt x="0" y="0"/>
                  </a:moveTo>
                  <a:lnTo>
                    <a:pt x="0" y="622301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038339" y="4834890"/>
              <a:ext cx="1978660" cy="887730"/>
            </a:xfrm>
            <a:custGeom>
              <a:avLst/>
              <a:gdLst/>
              <a:ahLst/>
              <a:cxnLst/>
              <a:rect l="l" t="t" r="r" b="b"/>
              <a:pathLst>
                <a:path w="1978659" h="887729">
                  <a:moveTo>
                    <a:pt x="0" y="148590"/>
                  </a:moveTo>
                  <a:lnTo>
                    <a:pt x="1269" y="139700"/>
                  </a:lnTo>
                  <a:lnTo>
                    <a:pt x="1269" y="133350"/>
                  </a:lnTo>
                  <a:lnTo>
                    <a:pt x="2539" y="125730"/>
                  </a:lnTo>
                  <a:lnTo>
                    <a:pt x="3809" y="118110"/>
                  </a:lnTo>
                  <a:lnTo>
                    <a:pt x="5079" y="110490"/>
                  </a:lnTo>
                  <a:lnTo>
                    <a:pt x="7619" y="102870"/>
                  </a:lnTo>
                  <a:lnTo>
                    <a:pt x="10159" y="95250"/>
                  </a:lnTo>
                  <a:lnTo>
                    <a:pt x="13969" y="87630"/>
                  </a:lnTo>
                  <a:lnTo>
                    <a:pt x="16509" y="81280"/>
                  </a:lnTo>
                  <a:lnTo>
                    <a:pt x="20319" y="73660"/>
                  </a:lnTo>
                  <a:lnTo>
                    <a:pt x="24129" y="67310"/>
                  </a:lnTo>
                  <a:lnTo>
                    <a:pt x="27939" y="60960"/>
                  </a:lnTo>
                  <a:lnTo>
                    <a:pt x="33019" y="54610"/>
                  </a:lnTo>
                  <a:lnTo>
                    <a:pt x="38100" y="49530"/>
                  </a:lnTo>
                  <a:lnTo>
                    <a:pt x="43179" y="43180"/>
                  </a:lnTo>
                  <a:lnTo>
                    <a:pt x="49529" y="38100"/>
                  </a:lnTo>
                  <a:lnTo>
                    <a:pt x="54609" y="33020"/>
                  </a:lnTo>
                  <a:lnTo>
                    <a:pt x="60959" y="27940"/>
                  </a:lnTo>
                  <a:lnTo>
                    <a:pt x="67309" y="24130"/>
                  </a:lnTo>
                  <a:lnTo>
                    <a:pt x="74929" y="20320"/>
                  </a:lnTo>
                  <a:lnTo>
                    <a:pt x="81279" y="16510"/>
                  </a:lnTo>
                  <a:lnTo>
                    <a:pt x="87629" y="12700"/>
                  </a:lnTo>
                  <a:lnTo>
                    <a:pt x="95250" y="10160"/>
                  </a:lnTo>
                  <a:lnTo>
                    <a:pt x="102869" y="7620"/>
                  </a:lnTo>
                  <a:lnTo>
                    <a:pt x="110489" y="5080"/>
                  </a:lnTo>
                  <a:lnTo>
                    <a:pt x="118109" y="3810"/>
                  </a:lnTo>
                  <a:lnTo>
                    <a:pt x="125729" y="2540"/>
                  </a:lnTo>
                  <a:lnTo>
                    <a:pt x="133350" y="1270"/>
                  </a:lnTo>
                  <a:lnTo>
                    <a:pt x="140969" y="0"/>
                  </a:lnTo>
                  <a:lnTo>
                    <a:pt x="148589" y="0"/>
                  </a:lnTo>
                  <a:lnTo>
                    <a:pt x="1830069" y="0"/>
                  </a:lnTo>
                  <a:lnTo>
                    <a:pt x="1837689" y="0"/>
                  </a:lnTo>
                  <a:lnTo>
                    <a:pt x="1845309" y="1270"/>
                  </a:lnTo>
                  <a:lnTo>
                    <a:pt x="1852929" y="2540"/>
                  </a:lnTo>
                  <a:lnTo>
                    <a:pt x="1860550" y="3810"/>
                  </a:lnTo>
                  <a:lnTo>
                    <a:pt x="1868169" y="5080"/>
                  </a:lnTo>
                  <a:lnTo>
                    <a:pt x="1875789" y="7620"/>
                  </a:lnTo>
                  <a:lnTo>
                    <a:pt x="1883409" y="10160"/>
                  </a:lnTo>
                  <a:lnTo>
                    <a:pt x="1889759" y="12700"/>
                  </a:lnTo>
                  <a:lnTo>
                    <a:pt x="1897379" y="16510"/>
                  </a:lnTo>
                  <a:lnTo>
                    <a:pt x="1905000" y="20320"/>
                  </a:lnTo>
                  <a:lnTo>
                    <a:pt x="1911350" y="24130"/>
                  </a:lnTo>
                  <a:lnTo>
                    <a:pt x="1917700" y="27940"/>
                  </a:lnTo>
                  <a:lnTo>
                    <a:pt x="1924050" y="33020"/>
                  </a:lnTo>
                  <a:lnTo>
                    <a:pt x="1929129" y="38100"/>
                  </a:lnTo>
                  <a:lnTo>
                    <a:pt x="1935479" y="43180"/>
                  </a:lnTo>
                  <a:lnTo>
                    <a:pt x="1940559" y="49530"/>
                  </a:lnTo>
                  <a:lnTo>
                    <a:pt x="1945639" y="54610"/>
                  </a:lnTo>
                  <a:lnTo>
                    <a:pt x="1950719" y="60960"/>
                  </a:lnTo>
                  <a:lnTo>
                    <a:pt x="1954529" y="67310"/>
                  </a:lnTo>
                  <a:lnTo>
                    <a:pt x="1958339" y="74930"/>
                  </a:lnTo>
                  <a:lnTo>
                    <a:pt x="1962150" y="81280"/>
                  </a:lnTo>
                  <a:lnTo>
                    <a:pt x="1964689" y="87630"/>
                  </a:lnTo>
                  <a:lnTo>
                    <a:pt x="1968500" y="95250"/>
                  </a:lnTo>
                  <a:lnTo>
                    <a:pt x="1971039" y="102870"/>
                  </a:lnTo>
                  <a:lnTo>
                    <a:pt x="1973579" y="110490"/>
                  </a:lnTo>
                  <a:lnTo>
                    <a:pt x="1974850" y="118110"/>
                  </a:lnTo>
                  <a:lnTo>
                    <a:pt x="1976119" y="125730"/>
                  </a:lnTo>
                  <a:lnTo>
                    <a:pt x="1977389" y="133350"/>
                  </a:lnTo>
                  <a:lnTo>
                    <a:pt x="1977389" y="139700"/>
                  </a:lnTo>
                  <a:lnTo>
                    <a:pt x="1978659" y="148590"/>
                  </a:lnTo>
                  <a:lnTo>
                    <a:pt x="1978659" y="739140"/>
                  </a:lnTo>
                  <a:lnTo>
                    <a:pt x="1978659" y="748030"/>
                  </a:lnTo>
                  <a:lnTo>
                    <a:pt x="1977389" y="755650"/>
                  </a:lnTo>
                  <a:lnTo>
                    <a:pt x="1977389" y="763270"/>
                  </a:lnTo>
                  <a:lnTo>
                    <a:pt x="1974850" y="770890"/>
                  </a:lnTo>
                  <a:lnTo>
                    <a:pt x="1973579" y="777240"/>
                  </a:lnTo>
                  <a:lnTo>
                    <a:pt x="1971039" y="784860"/>
                  </a:lnTo>
                  <a:lnTo>
                    <a:pt x="1968500" y="792480"/>
                  </a:lnTo>
                  <a:lnTo>
                    <a:pt x="1965959" y="800100"/>
                  </a:lnTo>
                  <a:lnTo>
                    <a:pt x="1962150" y="806450"/>
                  </a:lnTo>
                  <a:lnTo>
                    <a:pt x="1958339" y="814070"/>
                  </a:lnTo>
                  <a:lnTo>
                    <a:pt x="1954529" y="820420"/>
                  </a:lnTo>
                  <a:lnTo>
                    <a:pt x="1950719" y="826770"/>
                  </a:lnTo>
                  <a:lnTo>
                    <a:pt x="1945639" y="833120"/>
                  </a:lnTo>
                  <a:lnTo>
                    <a:pt x="1940559" y="838200"/>
                  </a:lnTo>
                  <a:lnTo>
                    <a:pt x="1935479" y="844550"/>
                  </a:lnTo>
                  <a:lnTo>
                    <a:pt x="1929129" y="849630"/>
                  </a:lnTo>
                  <a:lnTo>
                    <a:pt x="1924050" y="854710"/>
                  </a:lnTo>
                  <a:lnTo>
                    <a:pt x="1917700" y="859790"/>
                  </a:lnTo>
                  <a:lnTo>
                    <a:pt x="1911350" y="863600"/>
                  </a:lnTo>
                  <a:lnTo>
                    <a:pt x="1905000" y="867410"/>
                  </a:lnTo>
                  <a:lnTo>
                    <a:pt x="1897379" y="871220"/>
                  </a:lnTo>
                  <a:lnTo>
                    <a:pt x="1891029" y="875030"/>
                  </a:lnTo>
                  <a:lnTo>
                    <a:pt x="1883409" y="877570"/>
                  </a:lnTo>
                  <a:lnTo>
                    <a:pt x="1875789" y="880110"/>
                  </a:lnTo>
                  <a:lnTo>
                    <a:pt x="1868169" y="882650"/>
                  </a:lnTo>
                  <a:lnTo>
                    <a:pt x="1861819" y="883920"/>
                  </a:lnTo>
                  <a:lnTo>
                    <a:pt x="1854200" y="886460"/>
                  </a:lnTo>
                  <a:lnTo>
                    <a:pt x="1846579" y="886460"/>
                  </a:lnTo>
                  <a:lnTo>
                    <a:pt x="1838959" y="887730"/>
                  </a:lnTo>
                  <a:lnTo>
                    <a:pt x="1830069" y="887730"/>
                  </a:lnTo>
                  <a:lnTo>
                    <a:pt x="148589" y="887730"/>
                  </a:lnTo>
                  <a:lnTo>
                    <a:pt x="140969" y="887730"/>
                  </a:lnTo>
                  <a:lnTo>
                    <a:pt x="133350" y="887730"/>
                  </a:lnTo>
                  <a:lnTo>
                    <a:pt x="125729" y="886460"/>
                  </a:lnTo>
                  <a:lnTo>
                    <a:pt x="118109" y="885190"/>
                  </a:lnTo>
                  <a:lnTo>
                    <a:pt x="110489" y="882650"/>
                  </a:lnTo>
                  <a:lnTo>
                    <a:pt x="102869" y="881380"/>
                  </a:lnTo>
                  <a:lnTo>
                    <a:pt x="95250" y="878840"/>
                  </a:lnTo>
                  <a:lnTo>
                    <a:pt x="87629" y="875030"/>
                  </a:lnTo>
                  <a:lnTo>
                    <a:pt x="81279" y="871220"/>
                  </a:lnTo>
                  <a:lnTo>
                    <a:pt x="74929" y="868680"/>
                  </a:lnTo>
                  <a:lnTo>
                    <a:pt x="67309" y="864870"/>
                  </a:lnTo>
                  <a:lnTo>
                    <a:pt x="60959" y="859790"/>
                  </a:lnTo>
                  <a:lnTo>
                    <a:pt x="54609" y="854710"/>
                  </a:lnTo>
                  <a:lnTo>
                    <a:pt x="49529" y="849630"/>
                  </a:lnTo>
                  <a:lnTo>
                    <a:pt x="43179" y="844550"/>
                  </a:lnTo>
                  <a:lnTo>
                    <a:pt x="38100" y="839470"/>
                  </a:lnTo>
                  <a:lnTo>
                    <a:pt x="33019" y="833120"/>
                  </a:lnTo>
                  <a:lnTo>
                    <a:pt x="27939" y="826770"/>
                  </a:lnTo>
                  <a:lnTo>
                    <a:pt x="24129" y="820420"/>
                  </a:lnTo>
                  <a:lnTo>
                    <a:pt x="20319" y="814070"/>
                  </a:lnTo>
                  <a:lnTo>
                    <a:pt x="16509" y="807720"/>
                  </a:lnTo>
                  <a:lnTo>
                    <a:pt x="13969" y="800100"/>
                  </a:lnTo>
                  <a:lnTo>
                    <a:pt x="10159" y="792480"/>
                  </a:lnTo>
                  <a:lnTo>
                    <a:pt x="7619" y="786130"/>
                  </a:lnTo>
                  <a:lnTo>
                    <a:pt x="5079" y="778510"/>
                  </a:lnTo>
                  <a:lnTo>
                    <a:pt x="3809" y="770890"/>
                  </a:lnTo>
                  <a:lnTo>
                    <a:pt x="2539" y="763270"/>
                  </a:lnTo>
                  <a:lnTo>
                    <a:pt x="1269" y="755650"/>
                  </a:lnTo>
                  <a:lnTo>
                    <a:pt x="1269" y="748030"/>
                  </a:lnTo>
                  <a:lnTo>
                    <a:pt x="0" y="740410"/>
                  </a:lnTo>
                  <a:lnTo>
                    <a:pt x="0" y="148590"/>
                  </a:lnTo>
                  <a:close/>
                </a:path>
                <a:path w="1978659" h="887729">
                  <a:moveTo>
                    <a:pt x="0" y="0"/>
                  </a:moveTo>
                  <a:lnTo>
                    <a:pt x="0" y="0"/>
                  </a:lnTo>
                </a:path>
                <a:path w="1978659" h="887729">
                  <a:moveTo>
                    <a:pt x="1978659" y="887730"/>
                  </a:moveTo>
                  <a:lnTo>
                    <a:pt x="1978659" y="8877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038339" y="4813300"/>
              <a:ext cx="1978659" cy="8864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038339" y="4945379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w="0" h="622300">
                  <a:moveTo>
                    <a:pt x="0" y="0"/>
                  </a:moveTo>
                  <a:lnTo>
                    <a:pt x="0" y="622301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038339" y="4812030"/>
              <a:ext cx="1978660" cy="887730"/>
            </a:xfrm>
            <a:custGeom>
              <a:avLst/>
              <a:gdLst/>
              <a:ahLst/>
              <a:cxnLst/>
              <a:rect l="l" t="t" r="r" b="b"/>
              <a:pathLst>
                <a:path w="1978659" h="887729">
                  <a:moveTo>
                    <a:pt x="0" y="148590"/>
                  </a:moveTo>
                  <a:lnTo>
                    <a:pt x="1269" y="139700"/>
                  </a:lnTo>
                  <a:lnTo>
                    <a:pt x="1269" y="132080"/>
                  </a:lnTo>
                  <a:lnTo>
                    <a:pt x="13969" y="87630"/>
                  </a:lnTo>
                  <a:lnTo>
                    <a:pt x="16509" y="81280"/>
                  </a:lnTo>
                  <a:lnTo>
                    <a:pt x="20319" y="73660"/>
                  </a:lnTo>
                  <a:lnTo>
                    <a:pt x="24129" y="67310"/>
                  </a:lnTo>
                  <a:lnTo>
                    <a:pt x="27939" y="60960"/>
                  </a:lnTo>
                  <a:lnTo>
                    <a:pt x="33019" y="54610"/>
                  </a:lnTo>
                  <a:lnTo>
                    <a:pt x="38100" y="49530"/>
                  </a:lnTo>
                  <a:lnTo>
                    <a:pt x="43179" y="43180"/>
                  </a:lnTo>
                  <a:lnTo>
                    <a:pt x="49529" y="38100"/>
                  </a:lnTo>
                  <a:lnTo>
                    <a:pt x="54609" y="33020"/>
                  </a:lnTo>
                  <a:lnTo>
                    <a:pt x="60959" y="27940"/>
                  </a:lnTo>
                  <a:lnTo>
                    <a:pt x="67309" y="24130"/>
                  </a:lnTo>
                  <a:lnTo>
                    <a:pt x="74929" y="20320"/>
                  </a:lnTo>
                  <a:lnTo>
                    <a:pt x="81279" y="16510"/>
                  </a:lnTo>
                  <a:lnTo>
                    <a:pt x="87629" y="12700"/>
                  </a:lnTo>
                  <a:lnTo>
                    <a:pt x="95250" y="10160"/>
                  </a:lnTo>
                  <a:lnTo>
                    <a:pt x="102869" y="7620"/>
                  </a:lnTo>
                  <a:lnTo>
                    <a:pt x="110489" y="5080"/>
                  </a:lnTo>
                  <a:lnTo>
                    <a:pt x="118109" y="3810"/>
                  </a:lnTo>
                  <a:lnTo>
                    <a:pt x="125729" y="1270"/>
                  </a:lnTo>
                  <a:lnTo>
                    <a:pt x="133350" y="1270"/>
                  </a:lnTo>
                  <a:lnTo>
                    <a:pt x="140969" y="0"/>
                  </a:lnTo>
                  <a:lnTo>
                    <a:pt x="148589" y="0"/>
                  </a:lnTo>
                  <a:lnTo>
                    <a:pt x="1830069" y="0"/>
                  </a:lnTo>
                  <a:lnTo>
                    <a:pt x="1837689" y="0"/>
                  </a:lnTo>
                  <a:lnTo>
                    <a:pt x="1845309" y="1270"/>
                  </a:lnTo>
                  <a:lnTo>
                    <a:pt x="1852929" y="1270"/>
                  </a:lnTo>
                  <a:lnTo>
                    <a:pt x="1860550" y="3810"/>
                  </a:lnTo>
                  <a:lnTo>
                    <a:pt x="1868169" y="5080"/>
                  </a:lnTo>
                  <a:lnTo>
                    <a:pt x="1875789" y="7620"/>
                  </a:lnTo>
                  <a:lnTo>
                    <a:pt x="1883409" y="10160"/>
                  </a:lnTo>
                  <a:lnTo>
                    <a:pt x="1889759" y="12700"/>
                  </a:lnTo>
                  <a:lnTo>
                    <a:pt x="1897379" y="16510"/>
                  </a:lnTo>
                  <a:lnTo>
                    <a:pt x="1905000" y="20320"/>
                  </a:lnTo>
                  <a:lnTo>
                    <a:pt x="1911350" y="24130"/>
                  </a:lnTo>
                  <a:lnTo>
                    <a:pt x="1917700" y="27940"/>
                  </a:lnTo>
                  <a:lnTo>
                    <a:pt x="1924050" y="33020"/>
                  </a:lnTo>
                  <a:lnTo>
                    <a:pt x="1929129" y="38100"/>
                  </a:lnTo>
                  <a:lnTo>
                    <a:pt x="1935479" y="43180"/>
                  </a:lnTo>
                  <a:lnTo>
                    <a:pt x="1940559" y="49530"/>
                  </a:lnTo>
                  <a:lnTo>
                    <a:pt x="1945639" y="54610"/>
                  </a:lnTo>
                  <a:lnTo>
                    <a:pt x="1950719" y="60960"/>
                  </a:lnTo>
                  <a:lnTo>
                    <a:pt x="1954529" y="67310"/>
                  </a:lnTo>
                  <a:lnTo>
                    <a:pt x="1958339" y="73660"/>
                  </a:lnTo>
                  <a:lnTo>
                    <a:pt x="1962150" y="81280"/>
                  </a:lnTo>
                  <a:lnTo>
                    <a:pt x="1964689" y="87630"/>
                  </a:lnTo>
                  <a:lnTo>
                    <a:pt x="1968500" y="95250"/>
                  </a:lnTo>
                  <a:lnTo>
                    <a:pt x="1971039" y="102870"/>
                  </a:lnTo>
                  <a:lnTo>
                    <a:pt x="1973579" y="110490"/>
                  </a:lnTo>
                  <a:lnTo>
                    <a:pt x="1974850" y="116840"/>
                  </a:lnTo>
                  <a:lnTo>
                    <a:pt x="1976119" y="124460"/>
                  </a:lnTo>
                  <a:lnTo>
                    <a:pt x="1977389" y="132080"/>
                  </a:lnTo>
                  <a:lnTo>
                    <a:pt x="1977389" y="139700"/>
                  </a:lnTo>
                  <a:lnTo>
                    <a:pt x="1978659" y="148590"/>
                  </a:lnTo>
                  <a:lnTo>
                    <a:pt x="1978659" y="739140"/>
                  </a:lnTo>
                  <a:lnTo>
                    <a:pt x="1978659" y="748030"/>
                  </a:lnTo>
                  <a:lnTo>
                    <a:pt x="1977389" y="754380"/>
                  </a:lnTo>
                  <a:lnTo>
                    <a:pt x="1977389" y="762000"/>
                  </a:lnTo>
                  <a:lnTo>
                    <a:pt x="1974850" y="769620"/>
                  </a:lnTo>
                  <a:lnTo>
                    <a:pt x="1973579" y="777240"/>
                  </a:lnTo>
                  <a:lnTo>
                    <a:pt x="1971039" y="784860"/>
                  </a:lnTo>
                  <a:lnTo>
                    <a:pt x="1968500" y="792480"/>
                  </a:lnTo>
                  <a:lnTo>
                    <a:pt x="1965959" y="800100"/>
                  </a:lnTo>
                  <a:lnTo>
                    <a:pt x="1962150" y="806450"/>
                  </a:lnTo>
                  <a:lnTo>
                    <a:pt x="1958339" y="812800"/>
                  </a:lnTo>
                  <a:lnTo>
                    <a:pt x="1954529" y="820420"/>
                  </a:lnTo>
                  <a:lnTo>
                    <a:pt x="1950719" y="826770"/>
                  </a:lnTo>
                  <a:lnTo>
                    <a:pt x="1945639" y="833120"/>
                  </a:lnTo>
                  <a:lnTo>
                    <a:pt x="1940559" y="838200"/>
                  </a:lnTo>
                  <a:lnTo>
                    <a:pt x="1935479" y="844550"/>
                  </a:lnTo>
                  <a:lnTo>
                    <a:pt x="1929129" y="849630"/>
                  </a:lnTo>
                  <a:lnTo>
                    <a:pt x="1924050" y="854710"/>
                  </a:lnTo>
                  <a:lnTo>
                    <a:pt x="1917700" y="859790"/>
                  </a:lnTo>
                  <a:lnTo>
                    <a:pt x="1911350" y="863600"/>
                  </a:lnTo>
                  <a:lnTo>
                    <a:pt x="1905000" y="867410"/>
                  </a:lnTo>
                  <a:lnTo>
                    <a:pt x="1897379" y="871220"/>
                  </a:lnTo>
                  <a:lnTo>
                    <a:pt x="1891029" y="875030"/>
                  </a:lnTo>
                  <a:lnTo>
                    <a:pt x="1883409" y="877570"/>
                  </a:lnTo>
                  <a:lnTo>
                    <a:pt x="1875789" y="880110"/>
                  </a:lnTo>
                  <a:lnTo>
                    <a:pt x="1868169" y="882650"/>
                  </a:lnTo>
                  <a:lnTo>
                    <a:pt x="1861819" y="883920"/>
                  </a:lnTo>
                  <a:lnTo>
                    <a:pt x="1854200" y="885190"/>
                  </a:lnTo>
                  <a:lnTo>
                    <a:pt x="1846579" y="886460"/>
                  </a:lnTo>
                  <a:lnTo>
                    <a:pt x="1838959" y="887730"/>
                  </a:lnTo>
                  <a:lnTo>
                    <a:pt x="1830069" y="887730"/>
                  </a:lnTo>
                  <a:lnTo>
                    <a:pt x="148589" y="887730"/>
                  </a:lnTo>
                  <a:lnTo>
                    <a:pt x="140969" y="887730"/>
                  </a:lnTo>
                  <a:lnTo>
                    <a:pt x="133350" y="887730"/>
                  </a:lnTo>
                  <a:lnTo>
                    <a:pt x="125729" y="886460"/>
                  </a:lnTo>
                  <a:lnTo>
                    <a:pt x="118109" y="885190"/>
                  </a:lnTo>
                  <a:lnTo>
                    <a:pt x="110489" y="882650"/>
                  </a:lnTo>
                  <a:lnTo>
                    <a:pt x="102869" y="880110"/>
                  </a:lnTo>
                  <a:lnTo>
                    <a:pt x="95250" y="877570"/>
                  </a:lnTo>
                  <a:lnTo>
                    <a:pt x="87629" y="875030"/>
                  </a:lnTo>
                  <a:lnTo>
                    <a:pt x="81279" y="871220"/>
                  </a:lnTo>
                  <a:lnTo>
                    <a:pt x="74929" y="868680"/>
                  </a:lnTo>
                  <a:lnTo>
                    <a:pt x="67309" y="863600"/>
                  </a:lnTo>
                  <a:lnTo>
                    <a:pt x="60959" y="859790"/>
                  </a:lnTo>
                  <a:lnTo>
                    <a:pt x="54609" y="854710"/>
                  </a:lnTo>
                  <a:lnTo>
                    <a:pt x="49529" y="849630"/>
                  </a:lnTo>
                  <a:lnTo>
                    <a:pt x="43179" y="844550"/>
                  </a:lnTo>
                  <a:lnTo>
                    <a:pt x="38100" y="839470"/>
                  </a:lnTo>
                  <a:lnTo>
                    <a:pt x="33019" y="833120"/>
                  </a:lnTo>
                  <a:lnTo>
                    <a:pt x="27939" y="826770"/>
                  </a:lnTo>
                  <a:lnTo>
                    <a:pt x="24129" y="820420"/>
                  </a:lnTo>
                  <a:lnTo>
                    <a:pt x="20319" y="814070"/>
                  </a:lnTo>
                  <a:lnTo>
                    <a:pt x="16509" y="807720"/>
                  </a:lnTo>
                  <a:lnTo>
                    <a:pt x="13969" y="800100"/>
                  </a:lnTo>
                  <a:lnTo>
                    <a:pt x="10159" y="792480"/>
                  </a:lnTo>
                  <a:lnTo>
                    <a:pt x="7619" y="786130"/>
                  </a:lnTo>
                  <a:lnTo>
                    <a:pt x="5079" y="778510"/>
                  </a:lnTo>
                  <a:lnTo>
                    <a:pt x="3809" y="770890"/>
                  </a:lnTo>
                  <a:lnTo>
                    <a:pt x="2539" y="763270"/>
                  </a:lnTo>
                  <a:lnTo>
                    <a:pt x="1269" y="755650"/>
                  </a:lnTo>
                  <a:lnTo>
                    <a:pt x="1269" y="748030"/>
                  </a:lnTo>
                  <a:lnTo>
                    <a:pt x="0" y="740410"/>
                  </a:lnTo>
                  <a:lnTo>
                    <a:pt x="0" y="148590"/>
                  </a:lnTo>
                  <a:close/>
                </a:path>
                <a:path w="1978659" h="887729">
                  <a:moveTo>
                    <a:pt x="0" y="0"/>
                  </a:moveTo>
                  <a:lnTo>
                    <a:pt x="0" y="0"/>
                  </a:lnTo>
                </a:path>
                <a:path w="1978659" h="887729">
                  <a:moveTo>
                    <a:pt x="1978659" y="887730"/>
                  </a:moveTo>
                  <a:lnTo>
                    <a:pt x="1978659" y="887730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7165340" y="4794250"/>
            <a:ext cx="1731010" cy="924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017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3C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DFDFD"/>
                </a:solidFill>
                <a:latin typeface="Times New Roman"/>
                <a:cs typeface="Times New Roman"/>
              </a:rPr>
              <a:t>Contact</a:t>
            </a:r>
            <a:r>
              <a:rPr dirty="0" sz="1400" spc="-3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DFDFD"/>
                </a:solidFill>
                <a:latin typeface="Times New Roman"/>
                <a:cs typeface="Times New Roman"/>
              </a:rPr>
              <a:t>Center</a:t>
            </a:r>
            <a:endParaRPr sz="1400">
              <a:latin typeface="Times New Roman"/>
              <a:cs typeface="Times New Roman"/>
            </a:endParaRPr>
          </a:p>
          <a:p>
            <a:pPr algn="ctr" marL="129539">
              <a:lnSpc>
                <a:spcPct val="100000"/>
              </a:lnSpc>
            </a:pPr>
            <a:r>
              <a:rPr dirty="0" sz="2000" b="1">
                <a:solidFill>
                  <a:srgbClr val="FDFDFD"/>
                </a:solidFill>
                <a:latin typeface="Times New Roman"/>
                <a:cs typeface="Times New Roman"/>
              </a:rPr>
              <a:t>800.000</a:t>
            </a:r>
            <a:endParaRPr sz="2000">
              <a:latin typeface="Times New Roman"/>
              <a:cs typeface="Times New Roman"/>
            </a:endParaRPr>
          </a:p>
          <a:p>
            <a:pPr algn="ctr" marL="174625">
              <a:lnSpc>
                <a:spcPct val="100000"/>
              </a:lnSpc>
              <a:spcBef>
                <a:spcPts val="300"/>
              </a:spcBef>
            </a:pPr>
            <a:r>
              <a:rPr dirty="0" sz="1100" b="1">
                <a:solidFill>
                  <a:srgbClr val="FDFDFD"/>
                </a:solidFill>
                <a:latin typeface="Times New Roman"/>
                <a:cs typeface="Times New Roman"/>
              </a:rPr>
              <a:t>vnđ/</a:t>
            </a:r>
            <a:r>
              <a:rPr dirty="0" sz="110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DFDFD"/>
                </a:solidFill>
                <a:latin typeface="Times New Roman"/>
                <a:cs typeface="Times New Roman"/>
              </a:rPr>
              <a:t>user/</a:t>
            </a:r>
            <a:r>
              <a:rPr dirty="0" sz="110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100" spc="-5" b="1">
                <a:solidFill>
                  <a:srgbClr val="FDFDFD"/>
                </a:solidFill>
                <a:latin typeface="Times New Roman"/>
                <a:cs typeface="Times New Roman"/>
              </a:rPr>
              <a:t>tháng</a:t>
            </a:r>
            <a:r>
              <a:rPr dirty="0" sz="1100" spc="-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DFDFD"/>
                </a:solidFill>
                <a:latin typeface="Times New Roman"/>
                <a:cs typeface="Times New Roman"/>
              </a:rPr>
              <a:t>(</a:t>
            </a:r>
            <a:r>
              <a:rPr dirty="0" sz="1100" spc="-40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DFDFD"/>
                </a:solidFill>
                <a:latin typeface="Times New Roman"/>
                <a:cs typeface="Times New Roman"/>
              </a:rPr>
              <a:t>đầu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724535" algn="l"/>
                <a:tab pos="1717675" algn="l"/>
              </a:tabLst>
            </a:pPr>
            <a:r>
              <a:rPr dirty="0" u="sng" sz="1100">
                <a:solidFill>
                  <a:srgbClr val="FDFDFD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1100" b="1">
                <a:solidFill>
                  <a:srgbClr val="FDFDFD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tiên)	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467610" y="2319020"/>
            <a:ext cx="4511040" cy="3625850"/>
            <a:chOff x="2467610" y="2319020"/>
            <a:chExt cx="4511040" cy="3625850"/>
          </a:xfrm>
        </p:grpSpPr>
        <p:sp>
          <p:nvSpPr>
            <p:cNvPr id="61" name="object 61"/>
            <p:cNvSpPr/>
            <p:nvPr/>
          </p:nvSpPr>
          <p:spPr>
            <a:xfrm>
              <a:off x="3944620" y="3314700"/>
              <a:ext cx="1270" cy="2592070"/>
            </a:xfrm>
            <a:custGeom>
              <a:avLst/>
              <a:gdLst/>
              <a:ahLst/>
              <a:cxnLst/>
              <a:rect l="l" t="t" r="r" b="b"/>
              <a:pathLst>
                <a:path w="1270" h="2592070">
                  <a:moveTo>
                    <a:pt x="0" y="0"/>
                  </a:moveTo>
                  <a:lnTo>
                    <a:pt x="1269" y="25920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944620" y="3294380"/>
              <a:ext cx="1270" cy="2592070"/>
            </a:xfrm>
            <a:custGeom>
              <a:avLst/>
              <a:gdLst/>
              <a:ahLst/>
              <a:cxnLst/>
              <a:rect l="l" t="t" r="r" b="b"/>
              <a:pathLst>
                <a:path w="1270" h="2592070">
                  <a:moveTo>
                    <a:pt x="0" y="0"/>
                  </a:moveTo>
                  <a:lnTo>
                    <a:pt x="1269" y="25920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945890" y="3323590"/>
              <a:ext cx="327660" cy="1270"/>
            </a:xfrm>
            <a:custGeom>
              <a:avLst/>
              <a:gdLst/>
              <a:ahLst/>
              <a:cxnLst/>
              <a:rect l="l" t="t" r="r" b="b"/>
              <a:pathLst>
                <a:path w="327660" h="1270">
                  <a:moveTo>
                    <a:pt x="0" y="0"/>
                  </a:moveTo>
                  <a:lnTo>
                    <a:pt x="327660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268470" y="3285490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0" y="0"/>
                  </a:moveTo>
                  <a:lnTo>
                    <a:pt x="0" y="77470"/>
                  </a:lnTo>
                  <a:lnTo>
                    <a:pt x="77469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945890" y="3303270"/>
              <a:ext cx="327660" cy="1270"/>
            </a:xfrm>
            <a:custGeom>
              <a:avLst/>
              <a:gdLst/>
              <a:ahLst/>
              <a:cxnLst/>
              <a:rect l="l" t="t" r="r" b="b"/>
              <a:pathLst>
                <a:path w="327660" h="1270">
                  <a:moveTo>
                    <a:pt x="0" y="0"/>
                  </a:moveTo>
                  <a:lnTo>
                    <a:pt x="327660" y="12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268470" y="3266440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0" y="76200"/>
                  </a:lnTo>
                  <a:lnTo>
                    <a:pt x="7746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691890" y="4662170"/>
              <a:ext cx="581660" cy="10160"/>
            </a:xfrm>
            <a:custGeom>
              <a:avLst/>
              <a:gdLst/>
              <a:ahLst/>
              <a:cxnLst/>
              <a:rect l="l" t="t" r="r" b="b"/>
              <a:pathLst>
                <a:path w="581660" h="10160">
                  <a:moveTo>
                    <a:pt x="0" y="10159"/>
                  </a:moveTo>
                  <a:lnTo>
                    <a:pt x="58166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268470" y="4622800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0" y="0"/>
                  </a:moveTo>
                  <a:lnTo>
                    <a:pt x="1269" y="77469"/>
                  </a:lnTo>
                  <a:lnTo>
                    <a:pt x="77469" y="36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691890" y="4641850"/>
              <a:ext cx="581660" cy="10160"/>
            </a:xfrm>
            <a:custGeom>
              <a:avLst/>
              <a:gdLst/>
              <a:ahLst/>
              <a:cxnLst/>
              <a:rect l="l" t="t" r="r" b="b"/>
              <a:pathLst>
                <a:path w="581660" h="10160">
                  <a:moveTo>
                    <a:pt x="0" y="10160"/>
                  </a:moveTo>
                  <a:lnTo>
                    <a:pt x="581660" y="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268470" y="4602480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0" y="0"/>
                  </a:moveTo>
                  <a:lnTo>
                    <a:pt x="1269" y="77470"/>
                  </a:lnTo>
                  <a:lnTo>
                    <a:pt x="7746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945890" y="5894011"/>
              <a:ext cx="327660" cy="26034"/>
            </a:xfrm>
            <a:custGeom>
              <a:avLst/>
              <a:gdLst/>
              <a:ahLst/>
              <a:cxnLst/>
              <a:rect l="l" t="t" r="r" b="b"/>
              <a:pathLst>
                <a:path w="327660" h="26035">
                  <a:moveTo>
                    <a:pt x="0" y="25518"/>
                  </a:moveTo>
                  <a:lnTo>
                    <a:pt x="327660" y="25518"/>
                  </a:lnTo>
                  <a:lnTo>
                    <a:pt x="327660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268470" y="5868670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0" y="76199"/>
                  </a:lnTo>
                  <a:lnTo>
                    <a:pt x="77469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945890" y="5873691"/>
              <a:ext cx="327660" cy="26034"/>
            </a:xfrm>
            <a:custGeom>
              <a:avLst/>
              <a:gdLst/>
              <a:ahLst/>
              <a:cxnLst/>
              <a:rect l="l" t="t" r="r" b="b"/>
              <a:pathLst>
                <a:path w="327660" h="26035">
                  <a:moveTo>
                    <a:pt x="0" y="25518"/>
                  </a:moveTo>
                  <a:lnTo>
                    <a:pt x="327660" y="25518"/>
                  </a:lnTo>
                  <a:lnTo>
                    <a:pt x="327660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268470" y="5848350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0" y="76200"/>
                  </a:lnTo>
                  <a:lnTo>
                    <a:pt x="7746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587489" y="3957320"/>
              <a:ext cx="0" cy="1398270"/>
            </a:xfrm>
            <a:custGeom>
              <a:avLst/>
              <a:gdLst/>
              <a:ahLst/>
              <a:cxnLst/>
              <a:rect l="l" t="t" r="r" b="b"/>
              <a:pathLst>
                <a:path w="0" h="1398270">
                  <a:moveTo>
                    <a:pt x="0" y="0"/>
                  </a:moveTo>
                  <a:lnTo>
                    <a:pt x="0" y="1398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587489" y="3937000"/>
              <a:ext cx="0" cy="1398270"/>
            </a:xfrm>
            <a:custGeom>
              <a:avLst/>
              <a:gdLst/>
              <a:ahLst/>
              <a:cxnLst/>
              <a:rect l="l" t="t" r="r" b="b"/>
              <a:pathLst>
                <a:path w="0" h="1398270">
                  <a:moveTo>
                    <a:pt x="0" y="0"/>
                  </a:moveTo>
                  <a:lnTo>
                    <a:pt x="0" y="13982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578600" y="3967480"/>
              <a:ext cx="328930" cy="1270"/>
            </a:xfrm>
            <a:custGeom>
              <a:avLst/>
              <a:gdLst/>
              <a:ahLst/>
              <a:cxnLst/>
              <a:rect l="l" t="t" r="r" b="b"/>
              <a:pathLst>
                <a:path w="328929" h="1270">
                  <a:moveTo>
                    <a:pt x="0" y="0"/>
                  </a:moveTo>
                  <a:lnTo>
                    <a:pt x="328929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902450" y="39306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578600" y="3947160"/>
              <a:ext cx="328930" cy="1270"/>
            </a:xfrm>
            <a:custGeom>
              <a:avLst/>
              <a:gdLst/>
              <a:ahLst/>
              <a:cxnLst/>
              <a:rect l="l" t="t" r="r" b="b"/>
              <a:pathLst>
                <a:path w="328929" h="1270">
                  <a:moveTo>
                    <a:pt x="0" y="0"/>
                  </a:moveTo>
                  <a:lnTo>
                    <a:pt x="328929" y="12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902450" y="391033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578600" y="5355590"/>
              <a:ext cx="328930" cy="0"/>
            </a:xfrm>
            <a:custGeom>
              <a:avLst/>
              <a:gdLst/>
              <a:ahLst/>
              <a:cxnLst/>
              <a:rect l="l" t="t" r="r" b="b"/>
              <a:pathLst>
                <a:path w="328929" h="0">
                  <a:moveTo>
                    <a:pt x="0" y="0"/>
                  </a:moveTo>
                  <a:lnTo>
                    <a:pt x="328929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6902450" y="53174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578600" y="5335270"/>
              <a:ext cx="328930" cy="1270"/>
            </a:xfrm>
            <a:custGeom>
              <a:avLst/>
              <a:gdLst/>
              <a:ahLst/>
              <a:cxnLst/>
              <a:rect l="l" t="t" r="r" b="b"/>
              <a:pathLst>
                <a:path w="328929" h="1270">
                  <a:moveTo>
                    <a:pt x="0" y="0"/>
                  </a:moveTo>
                  <a:lnTo>
                    <a:pt x="328929" y="12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902450" y="529717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69"/>
                  </a:lnTo>
                  <a:lnTo>
                    <a:pt x="76200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5890260" y="4648141"/>
              <a:ext cx="688340" cy="26034"/>
            </a:xfrm>
            <a:custGeom>
              <a:avLst/>
              <a:gdLst/>
              <a:ahLst/>
              <a:cxnLst/>
              <a:rect l="l" t="t" r="r" b="b"/>
              <a:pathLst>
                <a:path w="688340" h="26035">
                  <a:moveTo>
                    <a:pt x="0" y="25518"/>
                  </a:moveTo>
                  <a:lnTo>
                    <a:pt x="688339" y="25518"/>
                  </a:lnTo>
                  <a:lnTo>
                    <a:pt x="68833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890260" y="4627821"/>
              <a:ext cx="688340" cy="26034"/>
            </a:xfrm>
            <a:custGeom>
              <a:avLst/>
              <a:gdLst/>
              <a:ahLst/>
              <a:cxnLst/>
              <a:rect l="l" t="t" r="r" b="b"/>
              <a:pathLst>
                <a:path w="688340" h="26035">
                  <a:moveTo>
                    <a:pt x="0" y="25518"/>
                  </a:moveTo>
                  <a:lnTo>
                    <a:pt x="688339" y="25518"/>
                  </a:lnTo>
                  <a:lnTo>
                    <a:pt x="68833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505710" y="3656330"/>
              <a:ext cx="0" cy="524510"/>
            </a:xfrm>
            <a:custGeom>
              <a:avLst/>
              <a:gdLst/>
              <a:ahLst/>
              <a:cxnLst/>
              <a:rect l="l" t="t" r="r" b="b"/>
              <a:pathLst>
                <a:path w="0" h="524510">
                  <a:moveTo>
                    <a:pt x="0" y="0"/>
                  </a:moveTo>
                  <a:lnTo>
                    <a:pt x="0" y="52451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467610" y="4175760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69" h="76200">
                  <a:moveTo>
                    <a:pt x="77469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505710" y="3636010"/>
              <a:ext cx="0" cy="524510"/>
            </a:xfrm>
            <a:custGeom>
              <a:avLst/>
              <a:gdLst/>
              <a:ahLst/>
              <a:cxnLst/>
              <a:rect l="l" t="t" r="r" b="b"/>
              <a:pathLst>
                <a:path w="0" h="524510">
                  <a:moveTo>
                    <a:pt x="0" y="0"/>
                  </a:moveTo>
                  <a:lnTo>
                    <a:pt x="0" y="52450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467610" y="4155440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69" h="76200">
                  <a:moveTo>
                    <a:pt x="77469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505710" y="2410460"/>
              <a:ext cx="0" cy="741680"/>
            </a:xfrm>
            <a:custGeom>
              <a:avLst/>
              <a:gdLst/>
              <a:ahLst/>
              <a:cxnLst/>
              <a:rect l="l" t="t" r="r" b="b"/>
              <a:pathLst>
                <a:path w="0" h="741680">
                  <a:moveTo>
                    <a:pt x="0" y="741679"/>
                  </a:moveTo>
                  <a:lnTo>
                    <a:pt x="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467610" y="233934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505710" y="2390140"/>
              <a:ext cx="0" cy="741680"/>
            </a:xfrm>
            <a:custGeom>
              <a:avLst/>
              <a:gdLst/>
              <a:ahLst/>
              <a:cxnLst/>
              <a:rect l="l" t="t" r="r" b="b"/>
              <a:pathLst>
                <a:path w="0" h="741680">
                  <a:moveTo>
                    <a:pt x="0" y="741680"/>
                  </a:moveTo>
                  <a:lnTo>
                    <a:pt x="0" y="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467610" y="231902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fast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3" name="object 3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69409" y="140970"/>
            <a:ext cx="284670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3. CƯỚC LƯU</a:t>
            </a:r>
            <a:r>
              <a:rPr dirty="0" sz="2000" spc="-40"/>
              <a:t> </a:t>
            </a:r>
            <a:r>
              <a:rPr dirty="0" sz="2000" spc="-5"/>
              <a:t>LƯỢNG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dirty="0" sz="2200" spc="-5"/>
              <a:t>(Cloud Contact</a:t>
            </a:r>
            <a:r>
              <a:rPr dirty="0" sz="2200" spc="-45"/>
              <a:t> </a:t>
            </a:r>
            <a:r>
              <a:rPr dirty="0" sz="2200" spc="-10"/>
              <a:t>Center)</a:t>
            </a:r>
            <a:endParaRPr sz="2200"/>
          </a:p>
        </p:txBody>
      </p:sp>
      <p:grpSp>
        <p:nvGrpSpPr>
          <p:cNvPr id="6" name="object 6"/>
          <p:cNvGrpSpPr/>
          <p:nvPr/>
        </p:nvGrpSpPr>
        <p:grpSpPr>
          <a:xfrm>
            <a:off x="1577339" y="2175510"/>
            <a:ext cx="2171700" cy="760730"/>
            <a:chOff x="1577339" y="2175510"/>
            <a:chExt cx="2171700" cy="760730"/>
          </a:xfrm>
        </p:grpSpPr>
        <p:sp>
          <p:nvSpPr>
            <p:cNvPr id="7" name="object 7"/>
            <p:cNvSpPr/>
            <p:nvPr/>
          </p:nvSpPr>
          <p:spPr>
            <a:xfrm>
              <a:off x="1596389" y="2214880"/>
              <a:ext cx="2133600" cy="702310"/>
            </a:xfrm>
            <a:custGeom>
              <a:avLst/>
              <a:gdLst/>
              <a:ahLst/>
              <a:cxnLst/>
              <a:rect l="l" t="t" r="r" b="b"/>
              <a:pathLst>
                <a:path w="2133600" h="702310">
                  <a:moveTo>
                    <a:pt x="2028189" y="0"/>
                  </a:moveTo>
                  <a:lnTo>
                    <a:pt x="104140" y="0"/>
                  </a:lnTo>
                  <a:lnTo>
                    <a:pt x="91440" y="2540"/>
                  </a:lnTo>
                  <a:lnTo>
                    <a:pt x="86359" y="3810"/>
                  </a:lnTo>
                  <a:lnTo>
                    <a:pt x="80009" y="5080"/>
                  </a:lnTo>
                  <a:lnTo>
                    <a:pt x="74929" y="7620"/>
                  </a:lnTo>
                  <a:lnTo>
                    <a:pt x="68579" y="10160"/>
                  </a:lnTo>
                  <a:lnTo>
                    <a:pt x="58420" y="15240"/>
                  </a:lnTo>
                  <a:lnTo>
                    <a:pt x="53340" y="19050"/>
                  </a:lnTo>
                  <a:lnTo>
                    <a:pt x="48259" y="21590"/>
                  </a:lnTo>
                  <a:lnTo>
                    <a:pt x="38099" y="29210"/>
                  </a:lnTo>
                  <a:lnTo>
                    <a:pt x="34290" y="34290"/>
                  </a:lnTo>
                  <a:lnTo>
                    <a:pt x="29209" y="38100"/>
                  </a:lnTo>
                  <a:lnTo>
                    <a:pt x="17779" y="53340"/>
                  </a:lnTo>
                  <a:lnTo>
                    <a:pt x="12700" y="63500"/>
                  </a:lnTo>
                  <a:lnTo>
                    <a:pt x="10159" y="69850"/>
                  </a:lnTo>
                  <a:lnTo>
                    <a:pt x="7619" y="74930"/>
                  </a:lnTo>
                  <a:lnTo>
                    <a:pt x="5079" y="81280"/>
                  </a:lnTo>
                  <a:lnTo>
                    <a:pt x="3809" y="86360"/>
                  </a:lnTo>
                  <a:lnTo>
                    <a:pt x="1269" y="99060"/>
                  </a:lnTo>
                  <a:lnTo>
                    <a:pt x="0" y="104140"/>
                  </a:lnTo>
                  <a:lnTo>
                    <a:pt x="0" y="598170"/>
                  </a:lnTo>
                  <a:lnTo>
                    <a:pt x="1269" y="604520"/>
                  </a:lnTo>
                  <a:lnTo>
                    <a:pt x="2540" y="609600"/>
                  </a:lnTo>
                  <a:lnTo>
                    <a:pt x="5079" y="622300"/>
                  </a:lnTo>
                  <a:lnTo>
                    <a:pt x="7619" y="627380"/>
                  </a:lnTo>
                  <a:lnTo>
                    <a:pt x="10159" y="633730"/>
                  </a:lnTo>
                  <a:lnTo>
                    <a:pt x="15240" y="643890"/>
                  </a:lnTo>
                  <a:lnTo>
                    <a:pt x="19050" y="650240"/>
                  </a:lnTo>
                  <a:lnTo>
                    <a:pt x="21590" y="654050"/>
                  </a:lnTo>
                  <a:lnTo>
                    <a:pt x="29209" y="664210"/>
                  </a:lnTo>
                  <a:lnTo>
                    <a:pt x="34290" y="668020"/>
                  </a:lnTo>
                  <a:lnTo>
                    <a:pt x="38099" y="673100"/>
                  </a:lnTo>
                  <a:lnTo>
                    <a:pt x="48259" y="680720"/>
                  </a:lnTo>
                  <a:lnTo>
                    <a:pt x="53340" y="683260"/>
                  </a:lnTo>
                  <a:lnTo>
                    <a:pt x="58420" y="687070"/>
                  </a:lnTo>
                  <a:lnTo>
                    <a:pt x="68579" y="692150"/>
                  </a:lnTo>
                  <a:lnTo>
                    <a:pt x="74929" y="694690"/>
                  </a:lnTo>
                  <a:lnTo>
                    <a:pt x="80009" y="697230"/>
                  </a:lnTo>
                  <a:lnTo>
                    <a:pt x="92709" y="699770"/>
                  </a:lnTo>
                  <a:lnTo>
                    <a:pt x="97790" y="701040"/>
                  </a:lnTo>
                  <a:lnTo>
                    <a:pt x="104140" y="702310"/>
                  </a:lnTo>
                  <a:lnTo>
                    <a:pt x="2028189" y="702310"/>
                  </a:lnTo>
                  <a:lnTo>
                    <a:pt x="2040889" y="699770"/>
                  </a:lnTo>
                  <a:lnTo>
                    <a:pt x="2045970" y="698500"/>
                  </a:lnTo>
                  <a:lnTo>
                    <a:pt x="2052320" y="697230"/>
                  </a:lnTo>
                  <a:lnTo>
                    <a:pt x="2057400" y="694690"/>
                  </a:lnTo>
                  <a:lnTo>
                    <a:pt x="2063750" y="692150"/>
                  </a:lnTo>
                  <a:lnTo>
                    <a:pt x="2073910" y="687070"/>
                  </a:lnTo>
                  <a:lnTo>
                    <a:pt x="2080260" y="683260"/>
                  </a:lnTo>
                  <a:lnTo>
                    <a:pt x="2085339" y="680720"/>
                  </a:lnTo>
                  <a:lnTo>
                    <a:pt x="2098040" y="668020"/>
                  </a:lnTo>
                  <a:lnTo>
                    <a:pt x="2103120" y="664210"/>
                  </a:lnTo>
                  <a:lnTo>
                    <a:pt x="2114550" y="648970"/>
                  </a:lnTo>
                  <a:lnTo>
                    <a:pt x="2119630" y="638810"/>
                  </a:lnTo>
                  <a:lnTo>
                    <a:pt x="2122170" y="632460"/>
                  </a:lnTo>
                  <a:lnTo>
                    <a:pt x="2124710" y="627380"/>
                  </a:lnTo>
                  <a:lnTo>
                    <a:pt x="2127250" y="621030"/>
                  </a:lnTo>
                  <a:lnTo>
                    <a:pt x="2128520" y="615950"/>
                  </a:lnTo>
                  <a:lnTo>
                    <a:pt x="2129790" y="609600"/>
                  </a:lnTo>
                  <a:lnTo>
                    <a:pt x="2131060" y="604520"/>
                  </a:lnTo>
                  <a:lnTo>
                    <a:pt x="2132330" y="598170"/>
                  </a:lnTo>
                  <a:lnTo>
                    <a:pt x="2132330" y="585470"/>
                  </a:lnTo>
                  <a:lnTo>
                    <a:pt x="2133600" y="585470"/>
                  </a:lnTo>
                  <a:lnTo>
                    <a:pt x="2132330" y="116840"/>
                  </a:lnTo>
                  <a:lnTo>
                    <a:pt x="2132330" y="104140"/>
                  </a:lnTo>
                  <a:lnTo>
                    <a:pt x="2131060" y="99060"/>
                  </a:lnTo>
                  <a:lnTo>
                    <a:pt x="2128520" y="86360"/>
                  </a:lnTo>
                  <a:lnTo>
                    <a:pt x="2127250" y="81280"/>
                  </a:lnTo>
                  <a:lnTo>
                    <a:pt x="2124710" y="74930"/>
                  </a:lnTo>
                  <a:lnTo>
                    <a:pt x="2122170" y="69850"/>
                  </a:lnTo>
                  <a:lnTo>
                    <a:pt x="2119630" y="63500"/>
                  </a:lnTo>
                  <a:lnTo>
                    <a:pt x="2114550" y="53340"/>
                  </a:lnTo>
                  <a:lnTo>
                    <a:pt x="2103120" y="38100"/>
                  </a:lnTo>
                  <a:lnTo>
                    <a:pt x="2098040" y="34290"/>
                  </a:lnTo>
                  <a:lnTo>
                    <a:pt x="2094230" y="29210"/>
                  </a:lnTo>
                  <a:lnTo>
                    <a:pt x="2084070" y="21590"/>
                  </a:lnTo>
                  <a:lnTo>
                    <a:pt x="2078989" y="19050"/>
                  </a:lnTo>
                  <a:lnTo>
                    <a:pt x="2073910" y="15240"/>
                  </a:lnTo>
                  <a:lnTo>
                    <a:pt x="2063750" y="10160"/>
                  </a:lnTo>
                  <a:lnTo>
                    <a:pt x="2057400" y="7620"/>
                  </a:lnTo>
                  <a:lnTo>
                    <a:pt x="2052320" y="5080"/>
                  </a:lnTo>
                  <a:lnTo>
                    <a:pt x="2045970" y="3810"/>
                  </a:lnTo>
                  <a:lnTo>
                    <a:pt x="2040889" y="2540"/>
                  </a:lnTo>
                  <a:lnTo>
                    <a:pt x="2028189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96389" y="2214880"/>
              <a:ext cx="2133600" cy="702310"/>
            </a:xfrm>
            <a:custGeom>
              <a:avLst/>
              <a:gdLst/>
              <a:ahLst/>
              <a:cxnLst/>
              <a:rect l="l" t="t" r="r" b="b"/>
              <a:pathLst>
                <a:path w="2133600" h="702310">
                  <a:moveTo>
                    <a:pt x="0" y="116840"/>
                  </a:moveTo>
                  <a:lnTo>
                    <a:pt x="0" y="110490"/>
                  </a:lnTo>
                  <a:lnTo>
                    <a:pt x="0" y="104140"/>
                  </a:lnTo>
                  <a:lnTo>
                    <a:pt x="1269" y="99060"/>
                  </a:lnTo>
                  <a:lnTo>
                    <a:pt x="2540" y="92710"/>
                  </a:lnTo>
                  <a:lnTo>
                    <a:pt x="3809" y="86360"/>
                  </a:lnTo>
                  <a:lnTo>
                    <a:pt x="5079" y="81280"/>
                  </a:lnTo>
                  <a:lnTo>
                    <a:pt x="7619" y="74930"/>
                  </a:lnTo>
                  <a:lnTo>
                    <a:pt x="10159" y="69850"/>
                  </a:lnTo>
                  <a:lnTo>
                    <a:pt x="12700" y="63500"/>
                  </a:lnTo>
                  <a:lnTo>
                    <a:pt x="15240" y="58420"/>
                  </a:lnTo>
                  <a:lnTo>
                    <a:pt x="17779" y="53340"/>
                  </a:lnTo>
                  <a:lnTo>
                    <a:pt x="21590" y="48260"/>
                  </a:lnTo>
                  <a:lnTo>
                    <a:pt x="25400" y="43180"/>
                  </a:lnTo>
                  <a:lnTo>
                    <a:pt x="29209" y="38100"/>
                  </a:lnTo>
                  <a:lnTo>
                    <a:pt x="34290" y="34290"/>
                  </a:lnTo>
                  <a:lnTo>
                    <a:pt x="38099" y="29210"/>
                  </a:lnTo>
                  <a:lnTo>
                    <a:pt x="43179" y="25400"/>
                  </a:lnTo>
                  <a:lnTo>
                    <a:pt x="48259" y="21590"/>
                  </a:lnTo>
                  <a:lnTo>
                    <a:pt x="53340" y="19050"/>
                  </a:lnTo>
                  <a:lnTo>
                    <a:pt x="58420" y="15240"/>
                  </a:lnTo>
                  <a:lnTo>
                    <a:pt x="63499" y="12700"/>
                  </a:lnTo>
                  <a:lnTo>
                    <a:pt x="68579" y="10160"/>
                  </a:lnTo>
                  <a:lnTo>
                    <a:pt x="74929" y="7620"/>
                  </a:lnTo>
                  <a:lnTo>
                    <a:pt x="80009" y="5080"/>
                  </a:lnTo>
                  <a:lnTo>
                    <a:pt x="86359" y="3810"/>
                  </a:lnTo>
                  <a:lnTo>
                    <a:pt x="91440" y="2540"/>
                  </a:lnTo>
                  <a:lnTo>
                    <a:pt x="97790" y="1270"/>
                  </a:lnTo>
                  <a:lnTo>
                    <a:pt x="104140" y="0"/>
                  </a:lnTo>
                  <a:lnTo>
                    <a:pt x="110490" y="0"/>
                  </a:lnTo>
                  <a:lnTo>
                    <a:pt x="116840" y="0"/>
                  </a:lnTo>
                  <a:lnTo>
                    <a:pt x="2015489" y="0"/>
                  </a:lnTo>
                  <a:lnTo>
                    <a:pt x="2021839" y="0"/>
                  </a:lnTo>
                  <a:lnTo>
                    <a:pt x="2028189" y="0"/>
                  </a:lnTo>
                  <a:lnTo>
                    <a:pt x="2034539" y="1270"/>
                  </a:lnTo>
                  <a:lnTo>
                    <a:pt x="2040889" y="2540"/>
                  </a:lnTo>
                  <a:lnTo>
                    <a:pt x="2045970" y="3810"/>
                  </a:lnTo>
                  <a:lnTo>
                    <a:pt x="2052320" y="5080"/>
                  </a:lnTo>
                  <a:lnTo>
                    <a:pt x="2057400" y="7620"/>
                  </a:lnTo>
                  <a:lnTo>
                    <a:pt x="2063750" y="10160"/>
                  </a:lnTo>
                  <a:lnTo>
                    <a:pt x="2068830" y="12700"/>
                  </a:lnTo>
                  <a:lnTo>
                    <a:pt x="2073910" y="15240"/>
                  </a:lnTo>
                  <a:lnTo>
                    <a:pt x="2078989" y="19050"/>
                  </a:lnTo>
                  <a:lnTo>
                    <a:pt x="2084070" y="21590"/>
                  </a:lnTo>
                  <a:lnTo>
                    <a:pt x="2089150" y="25400"/>
                  </a:lnTo>
                  <a:lnTo>
                    <a:pt x="2094230" y="29210"/>
                  </a:lnTo>
                  <a:lnTo>
                    <a:pt x="2098040" y="34290"/>
                  </a:lnTo>
                  <a:lnTo>
                    <a:pt x="2103120" y="38100"/>
                  </a:lnTo>
                  <a:lnTo>
                    <a:pt x="2106930" y="43180"/>
                  </a:lnTo>
                  <a:lnTo>
                    <a:pt x="2110740" y="48260"/>
                  </a:lnTo>
                  <a:lnTo>
                    <a:pt x="2114550" y="53340"/>
                  </a:lnTo>
                  <a:lnTo>
                    <a:pt x="2117090" y="58420"/>
                  </a:lnTo>
                  <a:lnTo>
                    <a:pt x="2119630" y="63500"/>
                  </a:lnTo>
                  <a:lnTo>
                    <a:pt x="2122170" y="69850"/>
                  </a:lnTo>
                  <a:lnTo>
                    <a:pt x="2124710" y="74930"/>
                  </a:lnTo>
                  <a:lnTo>
                    <a:pt x="2127250" y="81280"/>
                  </a:lnTo>
                  <a:lnTo>
                    <a:pt x="2128520" y="86360"/>
                  </a:lnTo>
                  <a:lnTo>
                    <a:pt x="2129790" y="92710"/>
                  </a:lnTo>
                  <a:lnTo>
                    <a:pt x="2131060" y="99060"/>
                  </a:lnTo>
                  <a:lnTo>
                    <a:pt x="2132330" y="104140"/>
                  </a:lnTo>
                  <a:lnTo>
                    <a:pt x="2132330" y="110490"/>
                  </a:lnTo>
                  <a:lnTo>
                    <a:pt x="2132330" y="116840"/>
                  </a:lnTo>
                  <a:lnTo>
                    <a:pt x="2133600" y="585470"/>
                  </a:lnTo>
                  <a:lnTo>
                    <a:pt x="2132330" y="585470"/>
                  </a:lnTo>
                  <a:lnTo>
                    <a:pt x="2132330" y="591820"/>
                  </a:lnTo>
                  <a:lnTo>
                    <a:pt x="2132330" y="598170"/>
                  </a:lnTo>
                  <a:lnTo>
                    <a:pt x="2131060" y="604520"/>
                  </a:lnTo>
                  <a:lnTo>
                    <a:pt x="2129790" y="609600"/>
                  </a:lnTo>
                  <a:lnTo>
                    <a:pt x="2128520" y="615950"/>
                  </a:lnTo>
                  <a:lnTo>
                    <a:pt x="2127250" y="621030"/>
                  </a:lnTo>
                  <a:lnTo>
                    <a:pt x="2124710" y="627380"/>
                  </a:lnTo>
                  <a:lnTo>
                    <a:pt x="2122170" y="632460"/>
                  </a:lnTo>
                  <a:lnTo>
                    <a:pt x="2119630" y="638810"/>
                  </a:lnTo>
                  <a:lnTo>
                    <a:pt x="2117090" y="643890"/>
                  </a:lnTo>
                  <a:lnTo>
                    <a:pt x="2114550" y="648970"/>
                  </a:lnTo>
                  <a:lnTo>
                    <a:pt x="2110740" y="654050"/>
                  </a:lnTo>
                  <a:lnTo>
                    <a:pt x="2106930" y="659130"/>
                  </a:lnTo>
                  <a:lnTo>
                    <a:pt x="2103120" y="664210"/>
                  </a:lnTo>
                  <a:lnTo>
                    <a:pt x="2098040" y="668020"/>
                  </a:lnTo>
                  <a:lnTo>
                    <a:pt x="2094230" y="671830"/>
                  </a:lnTo>
                  <a:lnTo>
                    <a:pt x="2089150" y="676910"/>
                  </a:lnTo>
                  <a:lnTo>
                    <a:pt x="2085339" y="680720"/>
                  </a:lnTo>
                  <a:lnTo>
                    <a:pt x="2080260" y="683260"/>
                  </a:lnTo>
                  <a:lnTo>
                    <a:pt x="2073910" y="687070"/>
                  </a:lnTo>
                  <a:lnTo>
                    <a:pt x="2068830" y="689610"/>
                  </a:lnTo>
                  <a:lnTo>
                    <a:pt x="2063750" y="692150"/>
                  </a:lnTo>
                  <a:lnTo>
                    <a:pt x="2057400" y="694690"/>
                  </a:lnTo>
                  <a:lnTo>
                    <a:pt x="2052320" y="697230"/>
                  </a:lnTo>
                  <a:lnTo>
                    <a:pt x="2045970" y="698500"/>
                  </a:lnTo>
                  <a:lnTo>
                    <a:pt x="2040889" y="699770"/>
                  </a:lnTo>
                  <a:lnTo>
                    <a:pt x="2034539" y="701040"/>
                  </a:lnTo>
                  <a:lnTo>
                    <a:pt x="2028189" y="702310"/>
                  </a:lnTo>
                  <a:lnTo>
                    <a:pt x="2021839" y="702310"/>
                  </a:lnTo>
                  <a:lnTo>
                    <a:pt x="2016760" y="702310"/>
                  </a:lnTo>
                  <a:lnTo>
                    <a:pt x="116840" y="702310"/>
                  </a:lnTo>
                  <a:lnTo>
                    <a:pt x="110490" y="702310"/>
                  </a:lnTo>
                  <a:lnTo>
                    <a:pt x="104140" y="702310"/>
                  </a:lnTo>
                  <a:lnTo>
                    <a:pt x="97790" y="701040"/>
                  </a:lnTo>
                  <a:lnTo>
                    <a:pt x="92709" y="699770"/>
                  </a:lnTo>
                  <a:lnTo>
                    <a:pt x="86359" y="698500"/>
                  </a:lnTo>
                  <a:lnTo>
                    <a:pt x="80009" y="697230"/>
                  </a:lnTo>
                  <a:lnTo>
                    <a:pt x="74929" y="694690"/>
                  </a:lnTo>
                  <a:lnTo>
                    <a:pt x="68579" y="692150"/>
                  </a:lnTo>
                  <a:lnTo>
                    <a:pt x="63499" y="689610"/>
                  </a:lnTo>
                  <a:lnTo>
                    <a:pt x="58420" y="687070"/>
                  </a:lnTo>
                  <a:lnTo>
                    <a:pt x="53340" y="683260"/>
                  </a:lnTo>
                  <a:lnTo>
                    <a:pt x="48259" y="680720"/>
                  </a:lnTo>
                  <a:lnTo>
                    <a:pt x="43179" y="676910"/>
                  </a:lnTo>
                  <a:lnTo>
                    <a:pt x="38099" y="673100"/>
                  </a:lnTo>
                  <a:lnTo>
                    <a:pt x="34290" y="668020"/>
                  </a:lnTo>
                  <a:lnTo>
                    <a:pt x="12700" y="638810"/>
                  </a:lnTo>
                  <a:lnTo>
                    <a:pt x="10159" y="633730"/>
                  </a:lnTo>
                  <a:lnTo>
                    <a:pt x="7619" y="627380"/>
                  </a:lnTo>
                  <a:lnTo>
                    <a:pt x="5079" y="622300"/>
                  </a:lnTo>
                  <a:lnTo>
                    <a:pt x="3809" y="615950"/>
                  </a:lnTo>
                  <a:lnTo>
                    <a:pt x="2540" y="609600"/>
                  </a:lnTo>
                  <a:lnTo>
                    <a:pt x="1269" y="604520"/>
                  </a:lnTo>
                  <a:lnTo>
                    <a:pt x="0" y="598170"/>
                  </a:lnTo>
                  <a:lnTo>
                    <a:pt x="0" y="591820"/>
                  </a:lnTo>
                  <a:lnTo>
                    <a:pt x="0" y="585470"/>
                  </a:lnTo>
                  <a:lnTo>
                    <a:pt x="0" y="116840"/>
                  </a:lnTo>
                  <a:close/>
                </a:path>
                <a:path w="2133600" h="702310">
                  <a:moveTo>
                    <a:pt x="0" y="0"/>
                  </a:moveTo>
                  <a:lnTo>
                    <a:pt x="0" y="0"/>
                  </a:lnTo>
                </a:path>
                <a:path w="2133600" h="702310">
                  <a:moveTo>
                    <a:pt x="2133600" y="702310"/>
                  </a:moveTo>
                  <a:lnTo>
                    <a:pt x="2133600" y="70231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96389" y="2194560"/>
              <a:ext cx="2133600" cy="703580"/>
            </a:xfrm>
            <a:custGeom>
              <a:avLst/>
              <a:gdLst/>
              <a:ahLst/>
              <a:cxnLst/>
              <a:rect l="l" t="t" r="r" b="b"/>
              <a:pathLst>
                <a:path w="2133600" h="703580">
                  <a:moveTo>
                    <a:pt x="2034539" y="1269"/>
                  </a:moveTo>
                  <a:lnTo>
                    <a:pt x="97790" y="1269"/>
                  </a:lnTo>
                  <a:lnTo>
                    <a:pt x="91440" y="2539"/>
                  </a:lnTo>
                  <a:lnTo>
                    <a:pt x="86359" y="3810"/>
                  </a:lnTo>
                  <a:lnTo>
                    <a:pt x="80009" y="6350"/>
                  </a:lnTo>
                  <a:lnTo>
                    <a:pt x="74929" y="7619"/>
                  </a:lnTo>
                  <a:lnTo>
                    <a:pt x="68579" y="10160"/>
                  </a:lnTo>
                  <a:lnTo>
                    <a:pt x="58420" y="15239"/>
                  </a:lnTo>
                  <a:lnTo>
                    <a:pt x="48259" y="22860"/>
                  </a:lnTo>
                  <a:lnTo>
                    <a:pt x="43179" y="25400"/>
                  </a:lnTo>
                  <a:lnTo>
                    <a:pt x="25400" y="43179"/>
                  </a:lnTo>
                  <a:lnTo>
                    <a:pt x="17779" y="53339"/>
                  </a:lnTo>
                  <a:lnTo>
                    <a:pt x="12700" y="63500"/>
                  </a:lnTo>
                  <a:lnTo>
                    <a:pt x="10159" y="69850"/>
                  </a:lnTo>
                  <a:lnTo>
                    <a:pt x="7619" y="74929"/>
                  </a:lnTo>
                  <a:lnTo>
                    <a:pt x="5079" y="81279"/>
                  </a:lnTo>
                  <a:lnTo>
                    <a:pt x="3809" y="86360"/>
                  </a:lnTo>
                  <a:lnTo>
                    <a:pt x="1269" y="99060"/>
                  </a:lnTo>
                  <a:lnTo>
                    <a:pt x="0" y="104139"/>
                  </a:lnTo>
                  <a:lnTo>
                    <a:pt x="0" y="598169"/>
                  </a:lnTo>
                  <a:lnTo>
                    <a:pt x="1269" y="604519"/>
                  </a:lnTo>
                  <a:lnTo>
                    <a:pt x="2540" y="609600"/>
                  </a:lnTo>
                  <a:lnTo>
                    <a:pt x="5079" y="622300"/>
                  </a:lnTo>
                  <a:lnTo>
                    <a:pt x="7619" y="627379"/>
                  </a:lnTo>
                  <a:lnTo>
                    <a:pt x="10159" y="633729"/>
                  </a:lnTo>
                  <a:lnTo>
                    <a:pt x="15240" y="643889"/>
                  </a:lnTo>
                  <a:lnTo>
                    <a:pt x="19050" y="650239"/>
                  </a:lnTo>
                  <a:lnTo>
                    <a:pt x="21590" y="655319"/>
                  </a:lnTo>
                  <a:lnTo>
                    <a:pt x="25400" y="659129"/>
                  </a:lnTo>
                  <a:lnTo>
                    <a:pt x="29209" y="664210"/>
                  </a:lnTo>
                  <a:lnTo>
                    <a:pt x="34290" y="668019"/>
                  </a:lnTo>
                  <a:lnTo>
                    <a:pt x="38099" y="673100"/>
                  </a:lnTo>
                  <a:lnTo>
                    <a:pt x="53340" y="684529"/>
                  </a:lnTo>
                  <a:lnTo>
                    <a:pt x="68579" y="692150"/>
                  </a:lnTo>
                  <a:lnTo>
                    <a:pt x="74929" y="694689"/>
                  </a:lnTo>
                  <a:lnTo>
                    <a:pt x="80009" y="697229"/>
                  </a:lnTo>
                  <a:lnTo>
                    <a:pt x="92709" y="699769"/>
                  </a:lnTo>
                  <a:lnTo>
                    <a:pt x="97790" y="701039"/>
                  </a:lnTo>
                  <a:lnTo>
                    <a:pt x="104140" y="702310"/>
                  </a:lnTo>
                  <a:lnTo>
                    <a:pt x="116840" y="702310"/>
                  </a:lnTo>
                  <a:lnTo>
                    <a:pt x="116840" y="703579"/>
                  </a:lnTo>
                  <a:lnTo>
                    <a:pt x="2028189" y="702310"/>
                  </a:lnTo>
                  <a:lnTo>
                    <a:pt x="2040889" y="699769"/>
                  </a:lnTo>
                  <a:lnTo>
                    <a:pt x="2045970" y="698500"/>
                  </a:lnTo>
                  <a:lnTo>
                    <a:pt x="2052320" y="697229"/>
                  </a:lnTo>
                  <a:lnTo>
                    <a:pt x="2057400" y="694689"/>
                  </a:lnTo>
                  <a:lnTo>
                    <a:pt x="2063750" y="692150"/>
                  </a:lnTo>
                  <a:lnTo>
                    <a:pt x="2073910" y="687069"/>
                  </a:lnTo>
                  <a:lnTo>
                    <a:pt x="2080260" y="683260"/>
                  </a:lnTo>
                  <a:lnTo>
                    <a:pt x="2085339" y="680719"/>
                  </a:lnTo>
                  <a:lnTo>
                    <a:pt x="2089150" y="676910"/>
                  </a:lnTo>
                  <a:lnTo>
                    <a:pt x="2094230" y="673100"/>
                  </a:lnTo>
                  <a:lnTo>
                    <a:pt x="2098040" y="668019"/>
                  </a:lnTo>
                  <a:lnTo>
                    <a:pt x="2103120" y="664210"/>
                  </a:lnTo>
                  <a:lnTo>
                    <a:pt x="2114550" y="648969"/>
                  </a:lnTo>
                  <a:lnTo>
                    <a:pt x="2122170" y="633729"/>
                  </a:lnTo>
                  <a:lnTo>
                    <a:pt x="2124710" y="627379"/>
                  </a:lnTo>
                  <a:lnTo>
                    <a:pt x="2127250" y="622300"/>
                  </a:lnTo>
                  <a:lnTo>
                    <a:pt x="2129790" y="609600"/>
                  </a:lnTo>
                  <a:lnTo>
                    <a:pt x="2131060" y="604519"/>
                  </a:lnTo>
                  <a:lnTo>
                    <a:pt x="2132330" y="598169"/>
                  </a:lnTo>
                  <a:lnTo>
                    <a:pt x="2132330" y="585469"/>
                  </a:lnTo>
                  <a:lnTo>
                    <a:pt x="2133600" y="585469"/>
                  </a:lnTo>
                  <a:lnTo>
                    <a:pt x="2132330" y="116839"/>
                  </a:lnTo>
                  <a:lnTo>
                    <a:pt x="2132330" y="104139"/>
                  </a:lnTo>
                  <a:lnTo>
                    <a:pt x="2131060" y="99060"/>
                  </a:lnTo>
                  <a:lnTo>
                    <a:pt x="2128520" y="86360"/>
                  </a:lnTo>
                  <a:lnTo>
                    <a:pt x="2127250" y="81279"/>
                  </a:lnTo>
                  <a:lnTo>
                    <a:pt x="2124710" y="74929"/>
                  </a:lnTo>
                  <a:lnTo>
                    <a:pt x="2122170" y="69850"/>
                  </a:lnTo>
                  <a:lnTo>
                    <a:pt x="2119630" y="63500"/>
                  </a:lnTo>
                  <a:lnTo>
                    <a:pt x="2114550" y="53339"/>
                  </a:lnTo>
                  <a:lnTo>
                    <a:pt x="2106930" y="43179"/>
                  </a:lnTo>
                  <a:lnTo>
                    <a:pt x="2089150" y="25400"/>
                  </a:lnTo>
                  <a:lnTo>
                    <a:pt x="2084070" y="22860"/>
                  </a:lnTo>
                  <a:lnTo>
                    <a:pt x="2073910" y="15239"/>
                  </a:lnTo>
                  <a:lnTo>
                    <a:pt x="2063750" y="10160"/>
                  </a:lnTo>
                  <a:lnTo>
                    <a:pt x="2057400" y="7619"/>
                  </a:lnTo>
                  <a:lnTo>
                    <a:pt x="2052320" y="6350"/>
                  </a:lnTo>
                  <a:lnTo>
                    <a:pt x="2045970" y="3810"/>
                  </a:lnTo>
                  <a:lnTo>
                    <a:pt x="2040889" y="2539"/>
                  </a:lnTo>
                  <a:lnTo>
                    <a:pt x="2034539" y="1269"/>
                  </a:lnTo>
                  <a:close/>
                </a:path>
                <a:path w="2133600" h="703580">
                  <a:moveTo>
                    <a:pt x="2021839" y="0"/>
                  </a:moveTo>
                  <a:lnTo>
                    <a:pt x="110490" y="0"/>
                  </a:lnTo>
                  <a:lnTo>
                    <a:pt x="104140" y="1269"/>
                  </a:lnTo>
                  <a:lnTo>
                    <a:pt x="2028189" y="1269"/>
                  </a:lnTo>
                  <a:lnTo>
                    <a:pt x="2021839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96389" y="2194560"/>
              <a:ext cx="2133600" cy="703580"/>
            </a:xfrm>
            <a:custGeom>
              <a:avLst/>
              <a:gdLst/>
              <a:ahLst/>
              <a:cxnLst/>
              <a:rect l="l" t="t" r="r" b="b"/>
              <a:pathLst>
                <a:path w="2133600" h="703580">
                  <a:moveTo>
                    <a:pt x="0" y="116839"/>
                  </a:moveTo>
                  <a:lnTo>
                    <a:pt x="0" y="110489"/>
                  </a:lnTo>
                  <a:lnTo>
                    <a:pt x="0" y="104139"/>
                  </a:lnTo>
                  <a:lnTo>
                    <a:pt x="1269" y="99060"/>
                  </a:lnTo>
                  <a:lnTo>
                    <a:pt x="2540" y="92710"/>
                  </a:lnTo>
                  <a:lnTo>
                    <a:pt x="3809" y="86360"/>
                  </a:lnTo>
                  <a:lnTo>
                    <a:pt x="5079" y="81279"/>
                  </a:lnTo>
                  <a:lnTo>
                    <a:pt x="7619" y="74929"/>
                  </a:lnTo>
                  <a:lnTo>
                    <a:pt x="10159" y="69850"/>
                  </a:lnTo>
                  <a:lnTo>
                    <a:pt x="12700" y="63500"/>
                  </a:lnTo>
                  <a:lnTo>
                    <a:pt x="15240" y="58419"/>
                  </a:lnTo>
                  <a:lnTo>
                    <a:pt x="17779" y="53339"/>
                  </a:lnTo>
                  <a:lnTo>
                    <a:pt x="21590" y="48260"/>
                  </a:lnTo>
                  <a:lnTo>
                    <a:pt x="25400" y="43179"/>
                  </a:lnTo>
                  <a:lnTo>
                    <a:pt x="29209" y="39369"/>
                  </a:lnTo>
                  <a:lnTo>
                    <a:pt x="34290" y="34289"/>
                  </a:lnTo>
                  <a:lnTo>
                    <a:pt x="38099" y="30479"/>
                  </a:lnTo>
                  <a:lnTo>
                    <a:pt x="43179" y="25400"/>
                  </a:lnTo>
                  <a:lnTo>
                    <a:pt x="48259" y="22860"/>
                  </a:lnTo>
                  <a:lnTo>
                    <a:pt x="53340" y="19050"/>
                  </a:lnTo>
                  <a:lnTo>
                    <a:pt x="80009" y="6350"/>
                  </a:lnTo>
                  <a:lnTo>
                    <a:pt x="86359" y="3810"/>
                  </a:lnTo>
                  <a:lnTo>
                    <a:pt x="91440" y="2539"/>
                  </a:lnTo>
                  <a:lnTo>
                    <a:pt x="97790" y="1269"/>
                  </a:lnTo>
                  <a:lnTo>
                    <a:pt x="104140" y="1269"/>
                  </a:lnTo>
                  <a:lnTo>
                    <a:pt x="110490" y="0"/>
                  </a:lnTo>
                  <a:lnTo>
                    <a:pt x="116840" y="0"/>
                  </a:lnTo>
                  <a:lnTo>
                    <a:pt x="2015489" y="0"/>
                  </a:lnTo>
                  <a:lnTo>
                    <a:pt x="2021839" y="0"/>
                  </a:lnTo>
                  <a:lnTo>
                    <a:pt x="2028189" y="1269"/>
                  </a:lnTo>
                  <a:lnTo>
                    <a:pt x="2034539" y="1269"/>
                  </a:lnTo>
                  <a:lnTo>
                    <a:pt x="2040889" y="2539"/>
                  </a:lnTo>
                  <a:lnTo>
                    <a:pt x="2045970" y="3810"/>
                  </a:lnTo>
                  <a:lnTo>
                    <a:pt x="2052320" y="6350"/>
                  </a:lnTo>
                  <a:lnTo>
                    <a:pt x="2057400" y="7619"/>
                  </a:lnTo>
                  <a:lnTo>
                    <a:pt x="2063750" y="10160"/>
                  </a:lnTo>
                  <a:lnTo>
                    <a:pt x="2068830" y="12700"/>
                  </a:lnTo>
                  <a:lnTo>
                    <a:pt x="2073910" y="15239"/>
                  </a:lnTo>
                  <a:lnTo>
                    <a:pt x="2078989" y="19050"/>
                  </a:lnTo>
                  <a:lnTo>
                    <a:pt x="2084070" y="22860"/>
                  </a:lnTo>
                  <a:lnTo>
                    <a:pt x="2089150" y="25400"/>
                  </a:lnTo>
                  <a:lnTo>
                    <a:pt x="2094230" y="30479"/>
                  </a:lnTo>
                  <a:lnTo>
                    <a:pt x="2098040" y="34289"/>
                  </a:lnTo>
                  <a:lnTo>
                    <a:pt x="2103120" y="39369"/>
                  </a:lnTo>
                  <a:lnTo>
                    <a:pt x="2106930" y="43179"/>
                  </a:lnTo>
                  <a:lnTo>
                    <a:pt x="2110740" y="48260"/>
                  </a:lnTo>
                  <a:lnTo>
                    <a:pt x="2114550" y="53339"/>
                  </a:lnTo>
                  <a:lnTo>
                    <a:pt x="2117090" y="58419"/>
                  </a:lnTo>
                  <a:lnTo>
                    <a:pt x="2119630" y="63500"/>
                  </a:lnTo>
                  <a:lnTo>
                    <a:pt x="2122170" y="69850"/>
                  </a:lnTo>
                  <a:lnTo>
                    <a:pt x="2124710" y="74929"/>
                  </a:lnTo>
                  <a:lnTo>
                    <a:pt x="2127250" y="81279"/>
                  </a:lnTo>
                  <a:lnTo>
                    <a:pt x="2128520" y="86360"/>
                  </a:lnTo>
                  <a:lnTo>
                    <a:pt x="2129790" y="92710"/>
                  </a:lnTo>
                  <a:lnTo>
                    <a:pt x="2131060" y="99060"/>
                  </a:lnTo>
                  <a:lnTo>
                    <a:pt x="2132330" y="104139"/>
                  </a:lnTo>
                  <a:lnTo>
                    <a:pt x="2132330" y="110489"/>
                  </a:lnTo>
                  <a:lnTo>
                    <a:pt x="2132330" y="116839"/>
                  </a:lnTo>
                  <a:lnTo>
                    <a:pt x="2133600" y="585469"/>
                  </a:lnTo>
                  <a:lnTo>
                    <a:pt x="2132330" y="585469"/>
                  </a:lnTo>
                  <a:lnTo>
                    <a:pt x="2132330" y="591819"/>
                  </a:lnTo>
                  <a:lnTo>
                    <a:pt x="2132330" y="598169"/>
                  </a:lnTo>
                  <a:lnTo>
                    <a:pt x="2131060" y="604519"/>
                  </a:lnTo>
                  <a:lnTo>
                    <a:pt x="2129790" y="609600"/>
                  </a:lnTo>
                  <a:lnTo>
                    <a:pt x="2128520" y="615950"/>
                  </a:lnTo>
                  <a:lnTo>
                    <a:pt x="2127250" y="622300"/>
                  </a:lnTo>
                  <a:lnTo>
                    <a:pt x="2124710" y="627379"/>
                  </a:lnTo>
                  <a:lnTo>
                    <a:pt x="2122170" y="633729"/>
                  </a:lnTo>
                  <a:lnTo>
                    <a:pt x="2119630" y="638810"/>
                  </a:lnTo>
                  <a:lnTo>
                    <a:pt x="2117090" y="643889"/>
                  </a:lnTo>
                  <a:lnTo>
                    <a:pt x="2114550" y="648969"/>
                  </a:lnTo>
                  <a:lnTo>
                    <a:pt x="2110740" y="654050"/>
                  </a:lnTo>
                  <a:lnTo>
                    <a:pt x="2106930" y="659129"/>
                  </a:lnTo>
                  <a:lnTo>
                    <a:pt x="2103120" y="664210"/>
                  </a:lnTo>
                  <a:lnTo>
                    <a:pt x="2098040" y="668019"/>
                  </a:lnTo>
                  <a:lnTo>
                    <a:pt x="2094230" y="673100"/>
                  </a:lnTo>
                  <a:lnTo>
                    <a:pt x="2089150" y="676910"/>
                  </a:lnTo>
                  <a:lnTo>
                    <a:pt x="2085339" y="680719"/>
                  </a:lnTo>
                  <a:lnTo>
                    <a:pt x="2080260" y="683260"/>
                  </a:lnTo>
                  <a:lnTo>
                    <a:pt x="2073910" y="687069"/>
                  </a:lnTo>
                  <a:lnTo>
                    <a:pt x="2068830" y="689610"/>
                  </a:lnTo>
                  <a:lnTo>
                    <a:pt x="2063750" y="692150"/>
                  </a:lnTo>
                  <a:lnTo>
                    <a:pt x="2057400" y="694689"/>
                  </a:lnTo>
                  <a:lnTo>
                    <a:pt x="2052320" y="697229"/>
                  </a:lnTo>
                  <a:lnTo>
                    <a:pt x="2045970" y="698500"/>
                  </a:lnTo>
                  <a:lnTo>
                    <a:pt x="2040889" y="699769"/>
                  </a:lnTo>
                  <a:lnTo>
                    <a:pt x="2034539" y="701039"/>
                  </a:lnTo>
                  <a:lnTo>
                    <a:pt x="2028189" y="702310"/>
                  </a:lnTo>
                  <a:lnTo>
                    <a:pt x="2021839" y="702310"/>
                  </a:lnTo>
                  <a:lnTo>
                    <a:pt x="2016760" y="702310"/>
                  </a:lnTo>
                  <a:lnTo>
                    <a:pt x="116840" y="703579"/>
                  </a:lnTo>
                  <a:lnTo>
                    <a:pt x="116840" y="702310"/>
                  </a:lnTo>
                  <a:lnTo>
                    <a:pt x="110490" y="702310"/>
                  </a:lnTo>
                  <a:lnTo>
                    <a:pt x="104140" y="702310"/>
                  </a:lnTo>
                  <a:lnTo>
                    <a:pt x="97790" y="701039"/>
                  </a:lnTo>
                  <a:lnTo>
                    <a:pt x="92709" y="699769"/>
                  </a:lnTo>
                  <a:lnTo>
                    <a:pt x="86359" y="698500"/>
                  </a:lnTo>
                  <a:lnTo>
                    <a:pt x="80009" y="697229"/>
                  </a:lnTo>
                  <a:lnTo>
                    <a:pt x="74929" y="694689"/>
                  </a:lnTo>
                  <a:lnTo>
                    <a:pt x="68579" y="692150"/>
                  </a:lnTo>
                  <a:lnTo>
                    <a:pt x="63499" y="689610"/>
                  </a:lnTo>
                  <a:lnTo>
                    <a:pt x="58420" y="687069"/>
                  </a:lnTo>
                  <a:lnTo>
                    <a:pt x="53340" y="684529"/>
                  </a:lnTo>
                  <a:lnTo>
                    <a:pt x="48259" y="680719"/>
                  </a:lnTo>
                  <a:lnTo>
                    <a:pt x="43179" y="676910"/>
                  </a:lnTo>
                  <a:lnTo>
                    <a:pt x="38099" y="673100"/>
                  </a:lnTo>
                  <a:lnTo>
                    <a:pt x="34290" y="668019"/>
                  </a:lnTo>
                  <a:lnTo>
                    <a:pt x="29209" y="664210"/>
                  </a:lnTo>
                  <a:lnTo>
                    <a:pt x="25400" y="659129"/>
                  </a:lnTo>
                  <a:lnTo>
                    <a:pt x="21590" y="655319"/>
                  </a:lnTo>
                  <a:lnTo>
                    <a:pt x="19050" y="650239"/>
                  </a:lnTo>
                  <a:lnTo>
                    <a:pt x="15240" y="643889"/>
                  </a:lnTo>
                  <a:lnTo>
                    <a:pt x="12700" y="638810"/>
                  </a:lnTo>
                  <a:lnTo>
                    <a:pt x="10159" y="633729"/>
                  </a:lnTo>
                  <a:lnTo>
                    <a:pt x="7619" y="627379"/>
                  </a:lnTo>
                  <a:lnTo>
                    <a:pt x="5079" y="622300"/>
                  </a:lnTo>
                  <a:lnTo>
                    <a:pt x="3809" y="615950"/>
                  </a:lnTo>
                  <a:lnTo>
                    <a:pt x="2540" y="609600"/>
                  </a:lnTo>
                  <a:lnTo>
                    <a:pt x="1269" y="604519"/>
                  </a:lnTo>
                  <a:lnTo>
                    <a:pt x="0" y="598169"/>
                  </a:lnTo>
                  <a:lnTo>
                    <a:pt x="0" y="591819"/>
                  </a:lnTo>
                  <a:lnTo>
                    <a:pt x="0" y="585469"/>
                  </a:lnTo>
                  <a:lnTo>
                    <a:pt x="0" y="116839"/>
                  </a:lnTo>
                  <a:close/>
                </a:path>
                <a:path w="2133600" h="703580">
                  <a:moveTo>
                    <a:pt x="0" y="0"/>
                  </a:moveTo>
                  <a:lnTo>
                    <a:pt x="0" y="0"/>
                  </a:lnTo>
                </a:path>
                <a:path w="2133600" h="703580">
                  <a:moveTo>
                    <a:pt x="2133600" y="703579"/>
                  </a:moveTo>
                  <a:lnTo>
                    <a:pt x="2133600" y="70357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765300" y="2228850"/>
            <a:ext cx="17945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935" marR="5080" indent="-610870">
              <a:lnSpc>
                <a:spcPct val="100000"/>
              </a:lnSpc>
              <a:spcBef>
                <a:spcPts val="100"/>
              </a:spcBef>
            </a:pPr>
            <a:r>
              <a:rPr dirty="0" sz="2000" spc="55" b="1">
                <a:solidFill>
                  <a:srgbClr val="F1F1F1"/>
                </a:solidFill>
                <a:latin typeface="Times New Roman"/>
                <a:cs typeface="Times New Roman"/>
              </a:rPr>
              <a:t>Cước</a:t>
            </a:r>
            <a:r>
              <a:rPr dirty="0" sz="2000" spc="5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25" b="1">
                <a:solidFill>
                  <a:srgbClr val="F1F1F1"/>
                </a:solidFill>
                <a:latin typeface="Times New Roman"/>
                <a:cs typeface="Times New Roman"/>
              </a:rPr>
              <a:t>lưu</a:t>
            </a:r>
            <a:r>
              <a:rPr dirty="0" sz="2000" spc="2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1F1F1"/>
                </a:solidFill>
                <a:latin typeface="Times New Roman"/>
                <a:cs typeface="Times New Roman"/>
              </a:rPr>
              <a:t>lượng </a:t>
            </a:r>
            <a:r>
              <a:rPr dirty="0" sz="2000" spc="-10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1F1F1"/>
                </a:solidFill>
                <a:latin typeface="Times New Roman"/>
                <a:cs typeface="Times New Roman"/>
              </a:rPr>
              <a:t>thoại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77339" y="5001259"/>
            <a:ext cx="2171700" cy="786130"/>
            <a:chOff x="1577339" y="5001259"/>
            <a:chExt cx="2171700" cy="786130"/>
          </a:xfrm>
        </p:grpSpPr>
        <p:sp>
          <p:nvSpPr>
            <p:cNvPr id="13" name="object 13"/>
            <p:cNvSpPr/>
            <p:nvPr/>
          </p:nvSpPr>
          <p:spPr>
            <a:xfrm>
              <a:off x="1596389" y="5040629"/>
              <a:ext cx="2133600" cy="727710"/>
            </a:xfrm>
            <a:custGeom>
              <a:avLst/>
              <a:gdLst/>
              <a:ahLst/>
              <a:cxnLst/>
              <a:rect l="l" t="t" r="r" b="b"/>
              <a:pathLst>
                <a:path w="2133600" h="727710">
                  <a:moveTo>
                    <a:pt x="2019300" y="726440"/>
                  </a:moveTo>
                  <a:lnTo>
                    <a:pt x="107949" y="726440"/>
                  </a:lnTo>
                  <a:lnTo>
                    <a:pt x="114299" y="727710"/>
                  </a:lnTo>
                  <a:lnTo>
                    <a:pt x="2011680" y="727710"/>
                  </a:lnTo>
                  <a:lnTo>
                    <a:pt x="2019300" y="726440"/>
                  </a:lnTo>
                  <a:close/>
                </a:path>
                <a:path w="2133600" h="727710">
                  <a:moveTo>
                    <a:pt x="2030730" y="1270"/>
                  </a:moveTo>
                  <a:lnTo>
                    <a:pt x="101599" y="1270"/>
                  </a:lnTo>
                  <a:lnTo>
                    <a:pt x="88899" y="3810"/>
                  </a:lnTo>
                  <a:lnTo>
                    <a:pt x="82549" y="6350"/>
                  </a:lnTo>
                  <a:lnTo>
                    <a:pt x="77470" y="7620"/>
                  </a:lnTo>
                  <a:lnTo>
                    <a:pt x="71120" y="10160"/>
                  </a:lnTo>
                  <a:lnTo>
                    <a:pt x="64770" y="13970"/>
                  </a:lnTo>
                  <a:lnTo>
                    <a:pt x="54609" y="19050"/>
                  </a:lnTo>
                  <a:lnTo>
                    <a:pt x="39370" y="30480"/>
                  </a:lnTo>
                  <a:lnTo>
                    <a:pt x="34290" y="35560"/>
                  </a:lnTo>
                  <a:lnTo>
                    <a:pt x="26669" y="45720"/>
                  </a:lnTo>
                  <a:lnTo>
                    <a:pt x="22859" y="49530"/>
                  </a:lnTo>
                  <a:lnTo>
                    <a:pt x="5079" y="83820"/>
                  </a:lnTo>
                  <a:lnTo>
                    <a:pt x="3809" y="90170"/>
                  </a:lnTo>
                  <a:lnTo>
                    <a:pt x="2540" y="95250"/>
                  </a:lnTo>
                  <a:lnTo>
                    <a:pt x="0" y="107950"/>
                  </a:lnTo>
                  <a:lnTo>
                    <a:pt x="0" y="619760"/>
                  </a:lnTo>
                  <a:lnTo>
                    <a:pt x="1269" y="624840"/>
                  </a:lnTo>
                  <a:lnTo>
                    <a:pt x="2540" y="632460"/>
                  </a:lnTo>
                  <a:lnTo>
                    <a:pt x="3809" y="637540"/>
                  </a:lnTo>
                  <a:lnTo>
                    <a:pt x="5079" y="643890"/>
                  </a:lnTo>
                  <a:lnTo>
                    <a:pt x="7619" y="650240"/>
                  </a:lnTo>
                  <a:lnTo>
                    <a:pt x="10159" y="655320"/>
                  </a:lnTo>
                  <a:lnTo>
                    <a:pt x="12700" y="661670"/>
                  </a:lnTo>
                  <a:lnTo>
                    <a:pt x="15240" y="666750"/>
                  </a:lnTo>
                  <a:lnTo>
                    <a:pt x="19050" y="673100"/>
                  </a:lnTo>
                  <a:lnTo>
                    <a:pt x="26669" y="683260"/>
                  </a:lnTo>
                  <a:lnTo>
                    <a:pt x="39370" y="695960"/>
                  </a:lnTo>
                  <a:lnTo>
                    <a:pt x="44449" y="699770"/>
                  </a:lnTo>
                  <a:lnTo>
                    <a:pt x="49529" y="704850"/>
                  </a:lnTo>
                  <a:lnTo>
                    <a:pt x="54609" y="707390"/>
                  </a:lnTo>
                  <a:lnTo>
                    <a:pt x="59690" y="711200"/>
                  </a:lnTo>
                  <a:lnTo>
                    <a:pt x="66040" y="713740"/>
                  </a:lnTo>
                  <a:lnTo>
                    <a:pt x="71120" y="716280"/>
                  </a:lnTo>
                  <a:lnTo>
                    <a:pt x="77470" y="718820"/>
                  </a:lnTo>
                  <a:lnTo>
                    <a:pt x="82549" y="721360"/>
                  </a:lnTo>
                  <a:lnTo>
                    <a:pt x="88899" y="723900"/>
                  </a:lnTo>
                  <a:lnTo>
                    <a:pt x="101599" y="726440"/>
                  </a:lnTo>
                  <a:lnTo>
                    <a:pt x="2030730" y="726440"/>
                  </a:lnTo>
                  <a:lnTo>
                    <a:pt x="2037080" y="723900"/>
                  </a:lnTo>
                  <a:lnTo>
                    <a:pt x="2049780" y="721360"/>
                  </a:lnTo>
                  <a:lnTo>
                    <a:pt x="2054860" y="718820"/>
                  </a:lnTo>
                  <a:lnTo>
                    <a:pt x="2067560" y="713740"/>
                  </a:lnTo>
                  <a:lnTo>
                    <a:pt x="2072639" y="711200"/>
                  </a:lnTo>
                  <a:lnTo>
                    <a:pt x="2098040" y="692150"/>
                  </a:lnTo>
                  <a:lnTo>
                    <a:pt x="2117090" y="666750"/>
                  </a:lnTo>
                  <a:lnTo>
                    <a:pt x="2119630" y="661670"/>
                  </a:lnTo>
                  <a:lnTo>
                    <a:pt x="2124710" y="648970"/>
                  </a:lnTo>
                  <a:lnTo>
                    <a:pt x="2127250" y="643890"/>
                  </a:lnTo>
                  <a:lnTo>
                    <a:pt x="2132330" y="618490"/>
                  </a:lnTo>
                  <a:lnTo>
                    <a:pt x="2132330" y="605790"/>
                  </a:lnTo>
                  <a:lnTo>
                    <a:pt x="2133600" y="605790"/>
                  </a:lnTo>
                  <a:lnTo>
                    <a:pt x="2132330" y="120650"/>
                  </a:lnTo>
                  <a:lnTo>
                    <a:pt x="2132330" y="107950"/>
                  </a:lnTo>
                  <a:lnTo>
                    <a:pt x="2129790" y="95250"/>
                  </a:lnTo>
                  <a:lnTo>
                    <a:pt x="2128520" y="90170"/>
                  </a:lnTo>
                  <a:lnTo>
                    <a:pt x="2127250" y="83820"/>
                  </a:lnTo>
                  <a:lnTo>
                    <a:pt x="2122170" y="71120"/>
                  </a:lnTo>
                  <a:lnTo>
                    <a:pt x="2117090" y="60960"/>
                  </a:lnTo>
                  <a:lnTo>
                    <a:pt x="2113280" y="54610"/>
                  </a:lnTo>
                  <a:lnTo>
                    <a:pt x="2109470" y="49530"/>
                  </a:lnTo>
                  <a:lnTo>
                    <a:pt x="2105660" y="45720"/>
                  </a:lnTo>
                  <a:lnTo>
                    <a:pt x="2098040" y="35560"/>
                  </a:lnTo>
                  <a:lnTo>
                    <a:pt x="2092960" y="30480"/>
                  </a:lnTo>
                  <a:lnTo>
                    <a:pt x="2077720" y="19050"/>
                  </a:lnTo>
                  <a:lnTo>
                    <a:pt x="2067560" y="13970"/>
                  </a:lnTo>
                  <a:lnTo>
                    <a:pt x="2061210" y="10160"/>
                  </a:lnTo>
                  <a:lnTo>
                    <a:pt x="2054860" y="7620"/>
                  </a:lnTo>
                  <a:lnTo>
                    <a:pt x="2049780" y="6350"/>
                  </a:lnTo>
                  <a:lnTo>
                    <a:pt x="2043430" y="3810"/>
                  </a:lnTo>
                  <a:lnTo>
                    <a:pt x="2030730" y="1270"/>
                  </a:lnTo>
                  <a:close/>
                </a:path>
                <a:path w="2133600" h="727710">
                  <a:moveTo>
                    <a:pt x="2018030" y="0"/>
                  </a:moveTo>
                  <a:lnTo>
                    <a:pt x="114299" y="0"/>
                  </a:lnTo>
                  <a:lnTo>
                    <a:pt x="107949" y="1270"/>
                  </a:lnTo>
                  <a:lnTo>
                    <a:pt x="2024380" y="1270"/>
                  </a:lnTo>
                  <a:lnTo>
                    <a:pt x="201803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96389" y="5040629"/>
              <a:ext cx="2133600" cy="727710"/>
            </a:xfrm>
            <a:custGeom>
              <a:avLst/>
              <a:gdLst/>
              <a:ahLst/>
              <a:cxnLst/>
              <a:rect l="l" t="t" r="r" b="b"/>
              <a:pathLst>
                <a:path w="2133600" h="727710">
                  <a:moveTo>
                    <a:pt x="0" y="120650"/>
                  </a:moveTo>
                  <a:lnTo>
                    <a:pt x="0" y="114300"/>
                  </a:lnTo>
                  <a:lnTo>
                    <a:pt x="0" y="107950"/>
                  </a:lnTo>
                  <a:lnTo>
                    <a:pt x="1269" y="101600"/>
                  </a:lnTo>
                  <a:lnTo>
                    <a:pt x="2540" y="95250"/>
                  </a:lnTo>
                  <a:lnTo>
                    <a:pt x="3809" y="90170"/>
                  </a:lnTo>
                  <a:lnTo>
                    <a:pt x="5079" y="83820"/>
                  </a:lnTo>
                  <a:lnTo>
                    <a:pt x="7619" y="77470"/>
                  </a:lnTo>
                  <a:lnTo>
                    <a:pt x="10159" y="71120"/>
                  </a:lnTo>
                  <a:lnTo>
                    <a:pt x="12700" y="66040"/>
                  </a:lnTo>
                  <a:lnTo>
                    <a:pt x="15240" y="60960"/>
                  </a:lnTo>
                  <a:lnTo>
                    <a:pt x="19050" y="54610"/>
                  </a:lnTo>
                  <a:lnTo>
                    <a:pt x="22859" y="49530"/>
                  </a:lnTo>
                  <a:lnTo>
                    <a:pt x="26669" y="45720"/>
                  </a:lnTo>
                  <a:lnTo>
                    <a:pt x="30479" y="40640"/>
                  </a:lnTo>
                  <a:lnTo>
                    <a:pt x="64770" y="13970"/>
                  </a:lnTo>
                  <a:lnTo>
                    <a:pt x="71120" y="10160"/>
                  </a:lnTo>
                  <a:lnTo>
                    <a:pt x="77470" y="7620"/>
                  </a:lnTo>
                  <a:lnTo>
                    <a:pt x="82549" y="6350"/>
                  </a:lnTo>
                  <a:lnTo>
                    <a:pt x="88899" y="3810"/>
                  </a:lnTo>
                  <a:lnTo>
                    <a:pt x="95249" y="2540"/>
                  </a:lnTo>
                  <a:lnTo>
                    <a:pt x="101599" y="1270"/>
                  </a:lnTo>
                  <a:lnTo>
                    <a:pt x="107949" y="1270"/>
                  </a:lnTo>
                  <a:lnTo>
                    <a:pt x="114299" y="0"/>
                  </a:lnTo>
                  <a:lnTo>
                    <a:pt x="120649" y="0"/>
                  </a:lnTo>
                  <a:lnTo>
                    <a:pt x="2011680" y="0"/>
                  </a:lnTo>
                  <a:lnTo>
                    <a:pt x="2018030" y="0"/>
                  </a:lnTo>
                  <a:lnTo>
                    <a:pt x="2024380" y="1270"/>
                  </a:lnTo>
                  <a:lnTo>
                    <a:pt x="2030730" y="1270"/>
                  </a:lnTo>
                  <a:lnTo>
                    <a:pt x="2037080" y="2540"/>
                  </a:lnTo>
                  <a:lnTo>
                    <a:pt x="2043430" y="3810"/>
                  </a:lnTo>
                  <a:lnTo>
                    <a:pt x="2049780" y="6350"/>
                  </a:lnTo>
                  <a:lnTo>
                    <a:pt x="2054860" y="7620"/>
                  </a:lnTo>
                  <a:lnTo>
                    <a:pt x="2061210" y="10160"/>
                  </a:lnTo>
                  <a:lnTo>
                    <a:pt x="2067560" y="13970"/>
                  </a:lnTo>
                  <a:lnTo>
                    <a:pt x="2072639" y="16510"/>
                  </a:lnTo>
                  <a:lnTo>
                    <a:pt x="2077720" y="19050"/>
                  </a:lnTo>
                  <a:lnTo>
                    <a:pt x="2082800" y="22860"/>
                  </a:lnTo>
                  <a:lnTo>
                    <a:pt x="2087880" y="26670"/>
                  </a:lnTo>
                  <a:lnTo>
                    <a:pt x="2092960" y="30480"/>
                  </a:lnTo>
                  <a:lnTo>
                    <a:pt x="2098040" y="35560"/>
                  </a:lnTo>
                  <a:lnTo>
                    <a:pt x="2101850" y="40640"/>
                  </a:lnTo>
                  <a:lnTo>
                    <a:pt x="2105660" y="45720"/>
                  </a:lnTo>
                  <a:lnTo>
                    <a:pt x="2124710" y="77470"/>
                  </a:lnTo>
                  <a:lnTo>
                    <a:pt x="2127250" y="83820"/>
                  </a:lnTo>
                  <a:lnTo>
                    <a:pt x="2128520" y="90170"/>
                  </a:lnTo>
                  <a:lnTo>
                    <a:pt x="2129790" y="95250"/>
                  </a:lnTo>
                  <a:lnTo>
                    <a:pt x="2131060" y="101600"/>
                  </a:lnTo>
                  <a:lnTo>
                    <a:pt x="2132330" y="107950"/>
                  </a:lnTo>
                  <a:lnTo>
                    <a:pt x="2132330" y="114300"/>
                  </a:lnTo>
                  <a:lnTo>
                    <a:pt x="2132330" y="120650"/>
                  </a:lnTo>
                  <a:lnTo>
                    <a:pt x="2133600" y="605790"/>
                  </a:lnTo>
                  <a:lnTo>
                    <a:pt x="2132330" y="605790"/>
                  </a:lnTo>
                  <a:lnTo>
                    <a:pt x="2132330" y="613410"/>
                  </a:lnTo>
                  <a:lnTo>
                    <a:pt x="2132330" y="618490"/>
                  </a:lnTo>
                  <a:lnTo>
                    <a:pt x="2131060" y="624840"/>
                  </a:lnTo>
                  <a:lnTo>
                    <a:pt x="2129790" y="631190"/>
                  </a:lnTo>
                  <a:lnTo>
                    <a:pt x="2128520" y="637540"/>
                  </a:lnTo>
                  <a:lnTo>
                    <a:pt x="2127250" y="643890"/>
                  </a:lnTo>
                  <a:lnTo>
                    <a:pt x="2124710" y="648970"/>
                  </a:lnTo>
                  <a:lnTo>
                    <a:pt x="2122170" y="655320"/>
                  </a:lnTo>
                  <a:lnTo>
                    <a:pt x="2105660" y="681990"/>
                  </a:lnTo>
                  <a:lnTo>
                    <a:pt x="2101850" y="687070"/>
                  </a:lnTo>
                  <a:lnTo>
                    <a:pt x="2098040" y="692150"/>
                  </a:lnTo>
                  <a:lnTo>
                    <a:pt x="2092960" y="695960"/>
                  </a:lnTo>
                  <a:lnTo>
                    <a:pt x="2087880" y="699770"/>
                  </a:lnTo>
                  <a:lnTo>
                    <a:pt x="2082800" y="703580"/>
                  </a:lnTo>
                  <a:lnTo>
                    <a:pt x="2077720" y="707390"/>
                  </a:lnTo>
                  <a:lnTo>
                    <a:pt x="2072639" y="711200"/>
                  </a:lnTo>
                  <a:lnTo>
                    <a:pt x="2067560" y="713740"/>
                  </a:lnTo>
                  <a:lnTo>
                    <a:pt x="2061210" y="716280"/>
                  </a:lnTo>
                  <a:lnTo>
                    <a:pt x="2054860" y="718820"/>
                  </a:lnTo>
                  <a:lnTo>
                    <a:pt x="2049780" y="721360"/>
                  </a:lnTo>
                  <a:lnTo>
                    <a:pt x="2043430" y="722630"/>
                  </a:lnTo>
                  <a:lnTo>
                    <a:pt x="2037080" y="723900"/>
                  </a:lnTo>
                  <a:lnTo>
                    <a:pt x="2030730" y="726440"/>
                  </a:lnTo>
                  <a:lnTo>
                    <a:pt x="2024380" y="726440"/>
                  </a:lnTo>
                  <a:lnTo>
                    <a:pt x="2019300" y="726440"/>
                  </a:lnTo>
                  <a:lnTo>
                    <a:pt x="2011680" y="727710"/>
                  </a:lnTo>
                  <a:lnTo>
                    <a:pt x="120649" y="727710"/>
                  </a:lnTo>
                  <a:lnTo>
                    <a:pt x="114299" y="727710"/>
                  </a:lnTo>
                  <a:lnTo>
                    <a:pt x="107949" y="726440"/>
                  </a:lnTo>
                  <a:lnTo>
                    <a:pt x="101599" y="726440"/>
                  </a:lnTo>
                  <a:lnTo>
                    <a:pt x="95249" y="725170"/>
                  </a:lnTo>
                  <a:lnTo>
                    <a:pt x="88899" y="723900"/>
                  </a:lnTo>
                  <a:lnTo>
                    <a:pt x="82549" y="721360"/>
                  </a:lnTo>
                  <a:lnTo>
                    <a:pt x="77470" y="718820"/>
                  </a:lnTo>
                  <a:lnTo>
                    <a:pt x="71120" y="716280"/>
                  </a:lnTo>
                  <a:lnTo>
                    <a:pt x="66040" y="713740"/>
                  </a:lnTo>
                  <a:lnTo>
                    <a:pt x="59690" y="711200"/>
                  </a:lnTo>
                  <a:lnTo>
                    <a:pt x="54609" y="707390"/>
                  </a:lnTo>
                  <a:lnTo>
                    <a:pt x="49529" y="704850"/>
                  </a:lnTo>
                  <a:lnTo>
                    <a:pt x="44449" y="699770"/>
                  </a:lnTo>
                  <a:lnTo>
                    <a:pt x="39370" y="695960"/>
                  </a:lnTo>
                  <a:lnTo>
                    <a:pt x="35559" y="692150"/>
                  </a:lnTo>
                  <a:lnTo>
                    <a:pt x="30479" y="687070"/>
                  </a:lnTo>
                  <a:lnTo>
                    <a:pt x="26669" y="683260"/>
                  </a:lnTo>
                  <a:lnTo>
                    <a:pt x="22859" y="678180"/>
                  </a:lnTo>
                  <a:lnTo>
                    <a:pt x="19050" y="673100"/>
                  </a:lnTo>
                  <a:lnTo>
                    <a:pt x="15240" y="666750"/>
                  </a:lnTo>
                  <a:lnTo>
                    <a:pt x="12700" y="661670"/>
                  </a:lnTo>
                  <a:lnTo>
                    <a:pt x="10159" y="655320"/>
                  </a:lnTo>
                  <a:lnTo>
                    <a:pt x="7619" y="650240"/>
                  </a:lnTo>
                  <a:lnTo>
                    <a:pt x="5079" y="643890"/>
                  </a:lnTo>
                  <a:lnTo>
                    <a:pt x="3809" y="637540"/>
                  </a:lnTo>
                  <a:lnTo>
                    <a:pt x="2540" y="632460"/>
                  </a:lnTo>
                  <a:lnTo>
                    <a:pt x="1269" y="624840"/>
                  </a:lnTo>
                  <a:lnTo>
                    <a:pt x="0" y="619760"/>
                  </a:lnTo>
                  <a:lnTo>
                    <a:pt x="0" y="613410"/>
                  </a:lnTo>
                  <a:lnTo>
                    <a:pt x="0" y="607060"/>
                  </a:lnTo>
                  <a:lnTo>
                    <a:pt x="0" y="120650"/>
                  </a:lnTo>
                  <a:close/>
                </a:path>
                <a:path w="2133600" h="727710">
                  <a:moveTo>
                    <a:pt x="0" y="0"/>
                  </a:moveTo>
                  <a:lnTo>
                    <a:pt x="0" y="0"/>
                  </a:lnTo>
                </a:path>
                <a:path w="2133600" h="727710">
                  <a:moveTo>
                    <a:pt x="2133600" y="727710"/>
                  </a:moveTo>
                  <a:lnTo>
                    <a:pt x="2133600" y="72771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96389" y="5020309"/>
              <a:ext cx="2133600" cy="727710"/>
            </a:xfrm>
            <a:custGeom>
              <a:avLst/>
              <a:gdLst/>
              <a:ahLst/>
              <a:cxnLst/>
              <a:rect l="l" t="t" r="r" b="b"/>
              <a:pathLst>
                <a:path w="2133600" h="727710">
                  <a:moveTo>
                    <a:pt x="2024380" y="726439"/>
                  </a:moveTo>
                  <a:lnTo>
                    <a:pt x="107949" y="726439"/>
                  </a:lnTo>
                  <a:lnTo>
                    <a:pt x="114299" y="727709"/>
                  </a:lnTo>
                  <a:lnTo>
                    <a:pt x="2019300" y="727709"/>
                  </a:lnTo>
                  <a:lnTo>
                    <a:pt x="2024380" y="726439"/>
                  </a:lnTo>
                  <a:close/>
                </a:path>
                <a:path w="2133600" h="727710">
                  <a:moveTo>
                    <a:pt x="2030730" y="1269"/>
                  </a:moveTo>
                  <a:lnTo>
                    <a:pt x="101599" y="1269"/>
                  </a:lnTo>
                  <a:lnTo>
                    <a:pt x="88899" y="3809"/>
                  </a:lnTo>
                  <a:lnTo>
                    <a:pt x="82549" y="6350"/>
                  </a:lnTo>
                  <a:lnTo>
                    <a:pt x="77470" y="7619"/>
                  </a:lnTo>
                  <a:lnTo>
                    <a:pt x="71120" y="10159"/>
                  </a:lnTo>
                  <a:lnTo>
                    <a:pt x="64770" y="13969"/>
                  </a:lnTo>
                  <a:lnTo>
                    <a:pt x="59690" y="16509"/>
                  </a:lnTo>
                  <a:lnTo>
                    <a:pt x="54609" y="20319"/>
                  </a:lnTo>
                  <a:lnTo>
                    <a:pt x="49529" y="22859"/>
                  </a:lnTo>
                  <a:lnTo>
                    <a:pt x="44449" y="26669"/>
                  </a:lnTo>
                  <a:lnTo>
                    <a:pt x="39370" y="31750"/>
                  </a:lnTo>
                  <a:lnTo>
                    <a:pt x="34290" y="35559"/>
                  </a:lnTo>
                  <a:lnTo>
                    <a:pt x="15240" y="60959"/>
                  </a:lnTo>
                  <a:lnTo>
                    <a:pt x="12700" y="66039"/>
                  </a:lnTo>
                  <a:lnTo>
                    <a:pt x="10159" y="72389"/>
                  </a:lnTo>
                  <a:lnTo>
                    <a:pt x="7619" y="77469"/>
                  </a:lnTo>
                  <a:lnTo>
                    <a:pt x="5079" y="83819"/>
                  </a:lnTo>
                  <a:lnTo>
                    <a:pt x="2540" y="96519"/>
                  </a:lnTo>
                  <a:lnTo>
                    <a:pt x="1269" y="101600"/>
                  </a:lnTo>
                  <a:lnTo>
                    <a:pt x="0" y="109219"/>
                  </a:lnTo>
                  <a:lnTo>
                    <a:pt x="0" y="619759"/>
                  </a:lnTo>
                  <a:lnTo>
                    <a:pt x="2540" y="632459"/>
                  </a:lnTo>
                  <a:lnTo>
                    <a:pt x="3809" y="637539"/>
                  </a:lnTo>
                  <a:lnTo>
                    <a:pt x="5079" y="643889"/>
                  </a:lnTo>
                  <a:lnTo>
                    <a:pt x="7619" y="650239"/>
                  </a:lnTo>
                  <a:lnTo>
                    <a:pt x="10159" y="655319"/>
                  </a:lnTo>
                  <a:lnTo>
                    <a:pt x="12700" y="661669"/>
                  </a:lnTo>
                  <a:lnTo>
                    <a:pt x="44449" y="701039"/>
                  </a:lnTo>
                  <a:lnTo>
                    <a:pt x="54609" y="707389"/>
                  </a:lnTo>
                  <a:lnTo>
                    <a:pt x="59690" y="711199"/>
                  </a:lnTo>
                  <a:lnTo>
                    <a:pt x="66040" y="715009"/>
                  </a:lnTo>
                  <a:lnTo>
                    <a:pt x="71120" y="717549"/>
                  </a:lnTo>
                  <a:lnTo>
                    <a:pt x="77470" y="720089"/>
                  </a:lnTo>
                  <a:lnTo>
                    <a:pt x="82549" y="721359"/>
                  </a:lnTo>
                  <a:lnTo>
                    <a:pt x="88899" y="723899"/>
                  </a:lnTo>
                  <a:lnTo>
                    <a:pt x="101599" y="726439"/>
                  </a:lnTo>
                  <a:lnTo>
                    <a:pt x="2030730" y="726439"/>
                  </a:lnTo>
                  <a:lnTo>
                    <a:pt x="2037080" y="725169"/>
                  </a:lnTo>
                  <a:lnTo>
                    <a:pt x="2043430" y="722629"/>
                  </a:lnTo>
                  <a:lnTo>
                    <a:pt x="2049780" y="721359"/>
                  </a:lnTo>
                  <a:lnTo>
                    <a:pt x="2054860" y="718819"/>
                  </a:lnTo>
                  <a:lnTo>
                    <a:pt x="2061210" y="717549"/>
                  </a:lnTo>
                  <a:lnTo>
                    <a:pt x="2067560" y="713739"/>
                  </a:lnTo>
                  <a:lnTo>
                    <a:pt x="2072639" y="711199"/>
                  </a:lnTo>
                  <a:lnTo>
                    <a:pt x="2082800" y="703579"/>
                  </a:lnTo>
                  <a:lnTo>
                    <a:pt x="2087880" y="701039"/>
                  </a:lnTo>
                  <a:lnTo>
                    <a:pt x="2092960" y="695959"/>
                  </a:lnTo>
                  <a:lnTo>
                    <a:pt x="2098040" y="692149"/>
                  </a:lnTo>
                  <a:lnTo>
                    <a:pt x="2117090" y="666749"/>
                  </a:lnTo>
                  <a:lnTo>
                    <a:pt x="2119630" y="661669"/>
                  </a:lnTo>
                  <a:lnTo>
                    <a:pt x="2122170" y="655319"/>
                  </a:lnTo>
                  <a:lnTo>
                    <a:pt x="2124710" y="650239"/>
                  </a:lnTo>
                  <a:lnTo>
                    <a:pt x="2127250" y="643889"/>
                  </a:lnTo>
                  <a:lnTo>
                    <a:pt x="2132330" y="618489"/>
                  </a:lnTo>
                  <a:lnTo>
                    <a:pt x="2132330" y="607059"/>
                  </a:lnTo>
                  <a:lnTo>
                    <a:pt x="2133600" y="607059"/>
                  </a:lnTo>
                  <a:lnTo>
                    <a:pt x="2132330" y="120650"/>
                  </a:lnTo>
                  <a:lnTo>
                    <a:pt x="2132330" y="109219"/>
                  </a:lnTo>
                  <a:lnTo>
                    <a:pt x="2131060" y="101600"/>
                  </a:lnTo>
                  <a:lnTo>
                    <a:pt x="2129790" y="96519"/>
                  </a:lnTo>
                  <a:lnTo>
                    <a:pt x="2127250" y="83819"/>
                  </a:lnTo>
                  <a:lnTo>
                    <a:pt x="2124710" y="77469"/>
                  </a:lnTo>
                  <a:lnTo>
                    <a:pt x="2122170" y="72389"/>
                  </a:lnTo>
                  <a:lnTo>
                    <a:pt x="2119630" y="66039"/>
                  </a:lnTo>
                  <a:lnTo>
                    <a:pt x="2117090" y="60959"/>
                  </a:lnTo>
                  <a:lnTo>
                    <a:pt x="2098040" y="35559"/>
                  </a:lnTo>
                  <a:lnTo>
                    <a:pt x="2092960" y="31750"/>
                  </a:lnTo>
                  <a:lnTo>
                    <a:pt x="2087880" y="26669"/>
                  </a:lnTo>
                  <a:lnTo>
                    <a:pt x="2082800" y="22859"/>
                  </a:lnTo>
                  <a:lnTo>
                    <a:pt x="2077720" y="20319"/>
                  </a:lnTo>
                  <a:lnTo>
                    <a:pt x="2072639" y="16509"/>
                  </a:lnTo>
                  <a:lnTo>
                    <a:pt x="2067560" y="13969"/>
                  </a:lnTo>
                  <a:lnTo>
                    <a:pt x="2061210" y="10159"/>
                  </a:lnTo>
                  <a:lnTo>
                    <a:pt x="2054860" y="7619"/>
                  </a:lnTo>
                  <a:lnTo>
                    <a:pt x="2049780" y="6350"/>
                  </a:lnTo>
                  <a:lnTo>
                    <a:pt x="2043430" y="3809"/>
                  </a:lnTo>
                  <a:lnTo>
                    <a:pt x="2030730" y="1269"/>
                  </a:lnTo>
                  <a:close/>
                </a:path>
                <a:path w="2133600" h="727710">
                  <a:moveTo>
                    <a:pt x="2018030" y="0"/>
                  </a:moveTo>
                  <a:lnTo>
                    <a:pt x="114299" y="0"/>
                  </a:lnTo>
                  <a:lnTo>
                    <a:pt x="107949" y="1269"/>
                  </a:lnTo>
                  <a:lnTo>
                    <a:pt x="2024380" y="1269"/>
                  </a:lnTo>
                  <a:lnTo>
                    <a:pt x="2018030" y="0"/>
                  </a:lnTo>
                  <a:close/>
                </a:path>
              </a:pathLst>
            </a:custGeom>
            <a:solidFill>
              <a:srgbClr val="9A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96389" y="5020309"/>
              <a:ext cx="2133600" cy="727710"/>
            </a:xfrm>
            <a:custGeom>
              <a:avLst/>
              <a:gdLst/>
              <a:ahLst/>
              <a:cxnLst/>
              <a:rect l="l" t="t" r="r" b="b"/>
              <a:pathLst>
                <a:path w="2133600" h="727710">
                  <a:moveTo>
                    <a:pt x="0" y="120650"/>
                  </a:moveTo>
                  <a:lnTo>
                    <a:pt x="0" y="114300"/>
                  </a:lnTo>
                  <a:lnTo>
                    <a:pt x="0" y="109219"/>
                  </a:lnTo>
                  <a:lnTo>
                    <a:pt x="1269" y="101600"/>
                  </a:lnTo>
                  <a:lnTo>
                    <a:pt x="2540" y="96519"/>
                  </a:lnTo>
                  <a:lnTo>
                    <a:pt x="3809" y="90169"/>
                  </a:lnTo>
                  <a:lnTo>
                    <a:pt x="5079" y="83819"/>
                  </a:lnTo>
                  <a:lnTo>
                    <a:pt x="7619" y="77469"/>
                  </a:lnTo>
                  <a:lnTo>
                    <a:pt x="10159" y="72389"/>
                  </a:lnTo>
                  <a:lnTo>
                    <a:pt x="12700" y="66039"/>
                  </a:lnTo>
                  <a:lnTo>
                    <a:pt x="15240" y="60959"/>
                  </a:lnTo>
                  <a:lnTo>
                    <a:pt x="19050" y="55879"/>
                  </a:lnTo>
                  <a:lnTo>
                    <a:pt x="22859" y="50800"/>
                  </a:lnTo>
                  <a:lnTo>
                    <a:pt x="26669" y="45719"/>
                  </a:lnTo>
                  <a:lnTo>
                    <a:pt x="30479" y="40639"/>
                  </a:lnTo>
                  <a:lnTo>
                    <a:pt x="34290" y="35559"/>
                  </a:lnTo>
                  <a:lnTo>
                    <a:pt x="39370" y="31750"/>
                  </a:lnTo>
                  <a:lnTo>
                    <a:pt x="44449" y="26669"/>
                  </a:lnTo>
                  <a:lnTo>
                    <a:pt x="49529" y="22859"/>
                  </a:lnTo>
                  <a:lnTo>
                    <a:pt x="54609" y="20319"/>
                  </a:lnTo>
                  <a:lnTo>
                    <a:pt x="59690" y="16509"/>
                  </a:lnTo>
                  <a:lnTo>
                    <a:pt x="64770" y="13969"/>
                  </a:lnTo>
                  <a:lnTo>
                    <a:pt x="71120" y="10159"/>
                  </a:lnTo>
                  <a:lnTo>
                    <a:pt x="77470" y="7619"/>
                  </a:lnTo>
                  <a:lnTo>
                    <a:pt x="82549" y="6350"/>
                  </a:lnTo>
                  <a:lnTo>
                    <a:pt x="88899" y="3809"/>
                  </a:lnTo>
                  <a:lnTo>
                    <a:pt x="95249" y="2539"/>
                  </a:lnTo>
                  <a:lnTo>
                    <a:pt x="101599" y="1269"/>
                  </a:lnTo>
                  <a:lnTo>
                    <a:pt x="107949" y="1269"/>
                  </a:lnTo>
                  <a:lnTo>
                    <a:pt x="114299" y="0"/>
                  </a:lnTo>
                  <a:lnTo>
                    <a:pt x="120649" y="0"/>
                  </a:lnTo>
                  <a:lnTo>
                    <a:pt x="2011680" y="0"/>
                  </a:lnTo>
                  <a:lnTo>
                    <a:pt x="2018030" y="0"/>
                  </a:lnTo>
                  <a:lnTo>
                    <a:pt x="2024380" y="1269"/>
                  </a:lnTo>
                  <a:lnTo>
                    <a:pt x="2030730" y="1269"/>
                  </a:lnTo>
                  <a:lnTo>
                    <a:pt x="2037080" y="2539"/>
                  </a:lnTo>
                  <a:lnTo>
                    <a:pt x="2043430" y="3809"/>
                  </a:lnTo>
                  <a:lnTo>
                    <a:pt x="2049780" y="6350"/>
                  </a:lnTo>
                  <a:lnTo>
                    <a:pt x="2054860" y="7619"/>
                  </a:lnTo>
                  <a:lnTo>
                    <a:pt x="2061210" y="10159"/>
                  </a:lnTo>
                  <a:lnTo>
                    <a:pt x="2067560" y="13969"/>
                  </a:lnTo>
                  <a:lnTo>
                    <a:pt x="2072639" y="16509"/>
                  </a:lnTo>
                  <a:lnTo>
                    <a:pt x="2077720" y="20319"/>
                  </a:lnTo>
                  <a:lnTo>
                    <a:pt x="2082800" y="22859"/>
                  </a:lnTo>
                  <a:lnTo>
                    <a:pt x="2087880" y="26669"/>
                  </a:lnTo>
                  <a:lnTo>
                    <a:pt x="2092960" y="31750"/>
                  </a:lnTo>
                  <a:lnTo>
                    <a:pt x="2098040" y="35559"/>
                  </a:lnTo>
                  <a:lnTo>
                    <a:pt x="2101850" y="40639"/>
                  </a:lnTo>
                  <a:lnTo>
                    <a:pt x="2105660" y="45719"/>
                  </a:lnTo>
                  <a:lnTo>
                    <a:pt x="2109470" y="50800"/>
                  </a:lnTo>
                  <a:lnTo>
                    <a:pt x="2113280" y="55879"/>
                  </a:lnTo>
                  <a:lnTo>
                    <a:pt x="2117090" y="60959"/>
                  </a:lnTo>
                  <a:lnTo>
                    <a:pt x="2119630" y="66039"/>
                  </a:lnTo>
                  <a:lnTo>
                    <a:pt x="2122170" y="72389"/>
                  </a:lnTo>
                  <a:lnTo>
                    <a:pt x="2124710" y="77469"/>
                  </a:lnTo>
                  <a:lnTo>
                    <a:pt x="2127250" y="83819"/>
                  </a:lnTo>
                  <a:lnTo>
                    <a:pt x="2128520" y="90169"/>
                  </a:lnTo>
                  <a:lnTo>
                    <a:pt x="2129790" y="96519"/>
                  </a:lnTo>
                  <a:lnTo>
                    <a:pt x="2131060" y="101600"/>
                  </a:lnTo>
                  <a:lnTo>
                    <a:pt x="2132330" y="109219"/>
                  </a:lnTo>
                  <a:lnTo>
                    <a:pt x="2132330" y="114300"/>
                  </a:lnTo>
                  <a:lnTo>
                    <a:pt x="2132330" y="120650"/>
                  </a:lnTo>
                  <a:lnTo>
                    <a:pt x="2133600" y="607059"/>
                  </a:lnTo>
                  <a:lnTo>
                    <a:pt x="2132330" y="607059"/>
                  </a:lnTo>
                  <a:lnTo>
                    <a:pt x="2132330" y="613409"/>
                  </a:lnTo>
                  <a:lnTo>
                    <a:pt x="2132330" y="618489"/>
                  </a:lnTo>
                  <a:lnTo>
                    <a:pt x="2131060" y="624839"/>
                  </a:lnTo>
                  <a:lnTo>
                    <a:pt x="2129790" y="631189"/>
                  </a:lnTo>
                  <a:lnTo>
                    <a:pt x="2128520" y="637539"/>
                  </a:lnTo>
                  <a:lnTo>
                    <a:pt x="2127250" y="643889"/>
                  </a:lnTo>
                  <a:lnTo>
                    <a:pt x="2124710" y="650239"/>
                  </a:lnTo>
                  <a:lnTo>
                    <a:pt x="2122170" y="655319"/>
                  </a:lnTo>
                  <a:lnTo>
                    <a:pt x="2119630" y="661669"/>
                  </a:lnTo>
                  <a:lnTo>
                    <a:pt x="2117090" y="666749"/>
                  </a:lnTo>
                  <a:lnTo>
                    <a:pt x="2113280" y="671829"/>
                  </a:lnTo>
                  <a:lnTo>
                    <a:pt x="2109470" y="676909"/>
                  </a:lnTo>
                  <a:lnTo>
                    <a:pt x="2105660" y="681989"/>
                  </a:lnTo>
                  <a:lnTo>
                    <a:pt x="2101850" y="687069"/>
                  </a:lnTo>
                  <a:lnTo>
                    <a:pt x="2098040" y="692149"/>
                  </a:lnTo>
                  <a:lnTo>
                    <a:pt x="2092960" y="695959"/>
                  </a:lnTo>
                  <a:lnTo>
                    <a:pt x="2087880" y="701039"/>
                  </a:lnTo>
                  <a:lnTo>
                    <a:pt x="2082800" y="703579"/>
                  </a:lnTo>
                  <a:lnTo>
                    <a:pt x="2077720" y="707389"/>
                  </a:lnTo>
                  <a:lnTo>
                    <a:pt x="2072639" y="711199"/>
                  </a:lnTo>
                  <a:lnTo>
                    <a:pt x="2067560" y="713739"/>
                  </a:lnTo>
                  <a:lnTo>
                    <a:pt x="2061210" y="717549"/>
                  </a:lnTo>
                  <a:lnTo>
                    <a:pt x="2054860" y="718819"/>
                  </a:lnTo>
                  <a:lnTo>
                    <a:pt x="2049780" y="721359"/>
                  </a:lnTo>
                  <a:lnTo>
                    <a:pt x="2043430" y="722629"/>
                  </a:lnTo>
                  <a:lnTo>
                    <a:pt x="2037080" y="725169"/>
                  </a:lnTo>
                  <a:lnTo>
                    <a:pt x="2030730" y="726439"/>
                  </a:lnTo>
                  <a:lnTo>
                    <a:pt x="2024380" y="726439"/>
                  </a:lnTo>
                  <a:lnTo>
                    <a:pt x="2019300" y="727709"/>
                  </a:lnTo>
                  <a:lnTo>
                    <a:pt x="2011680" y="727709"/>
                  </a:lnTo>
                  <a:lnTo>
                    <a:pt x="120649" y="727709"/>
                  </a:lnTo>
                  <a:lnTo>
                    <a:pt x="114299" y="727709"/>
                  </a:lnTo>
                  <a:lnTo>
                    <a:pt x="107949" y="726439"/>
                  </a:lnTo>
                  <a:lnTo>
                    <a:pt x="101599" y="726439"/>
                  </a:lnTo>
                  <a:lnTo>
                    <a:pt x="95249" y="725169"/>
                  </a:lnTo>
                  <a:lnTo>
                    <a:pt x="88899" y="723899"/>
                  </a:lnTo>
                  <a:lnTo>
                    <a:pt x="82549" y="721359"/>
                  </a:lnTo>
                  <a:lnTo>
                    <a:pt x="77470" y="720089"/>
                  </a:lnTo>
                  <a:lnTo>
                    <a:pt x="71120" y="717549"/>
                  </a:lnTo>
                  <a:lnTo>
                    <a:pt x="66040" y="715009"/>
                  </a:lnTo>
                  <a:lnTo>
                    <a:pt x="59690" y="711199"/>
                  </a:lnTo>
                  <a:lnTo>
                    <a:pt x="54609" y="707389"/>
                  </a:lnTo>
                  <a:lnTo>
                    <a:pt x="49529" y="704849"/>
                  </a:lnTo>
                  <a:lnTo>
                    <a:pt x="44449" y="701039"/>
                  </a:lnTo>
                  <a:lnTo>
                    <a:pt x="39370" y="695959"/>
                  </a:lnTo>
                  <a:lnTo>
                    <a:pt x="35559" y="692149"/>
                  </a:lnTo>
                  <a:lnTo>
                    <a:pt x="10159" y="655319"/>
                  </a:lnTo>
                  <a:lnTo>
                    <a:pt x="7619" y="650239"/>
                  </a:lnTo>
                  <a:lnTo>
                    <a:pt x="5079" y="643889"/>
                  </a:lnTo>
                  <a:lnTo>
                    <a:pt x="3809" y="637539"/>
                  </a:lnTo>
                  <a:lnTo>
                    <a:pt x="2540" y="632459"/>
                  </a:lnTo>
                  <a:lnTo>
                    <a:pt x="1269" y="626109"/>
                  </a:lnTo>
                  <a:lnTo>
                    <a:pt x="0" y="619759"/>
                  </a:lnTo>
                  <a:lnTo>
                    <a:pt x="0" y="613409"/>
                  </a:lnTo>
                  <a:lnTo>
                    <a:pt x="0" y="607059"/>
                  </a:lnTo>
                  <a:lnTo>
                    <a:pt x="0" y="120650"/>
                  </a:lnTo>
                  <a:close/>
                </a:path>
                <a:path w="2133600" h="727710">
                  <a:moveTo>
                    <a:pt x="0" y="0"/>
                  </a:moveTo>
                  <a:lnTo>
                    <a:pt x="0" y="0"/>
                  </a:lnTo>
                </a:path>
                <a:path w="2133600" h="727710">
                  <a:moveTo>
                    <a:pt x="2133600" y="727709"/>
                  </a:moveTo>
                  <a:lnTo>
                    <a:pt x="2133600" y="72770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761489" y="5067300"/>
            <a:ext cx="18008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0" marR="5080" indent="-431800">
              <a:lnSpc>
                <a:spcPct val="100000"/>
              </a:lnSpc>
              <a:spcBef>
                <a:spcPts val="100"/>
              </a:spcBef>
            </a:pPr>
            <a:r>
              <a:rPr dirty="0" sz="2000" spc="55" b="1">
                <a:solidFill>
                  <a:srgbClr val="F1F1F1"/>
                </a:solidFill>
                <a:latin typeface="Times New Roman"/>
                <a:cs typeface="Times New Roman"/>
              </a:rPr>
              <a:t>Cước</a:t>
            </a:r>
            <a:r>
              <a:rPr dirty="0" sz="2000" spc="5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35" b="1">
                <a:solidFill>
                  <a:srgbClr val="F1F1F1"/>
                </a:solidFill>
                <a:latin typeface="Times New Roman"/>
                <a:cs typeface="Times New Roman"/>
              </a:rPr>
              <a:t>lưu</a:t>
            </a:r>
            <a:r>
              <a:rPr dirty="0" sz="2000" spc="3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1F1F1"/>
                </a:solidFill>
                <a:latin typeface="Times New Roman"/>
                <a:cs typeface="Times New Roman"/>
              </a:rPr>
              <a:t>lượng </a:t>
            </a:r>
            <a:r>
              <a:rPr dirty="0" sz="20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1F1F1"/>
                </a:solidFill>
                <a:latin typeface="Times New Roman"/>
                <a:cs typeface="Times New Roman"/>
              </a:rPr>
              <a:t>nhắn</a:t>
            </a:r>
            <a:r>
              <a:rPr dirty="0" sz="2000" spc="-5" b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1F1F1"/>
                </a:solidFill>
                <a:latin typeface="Times New Roman"/>
                <a:cs typeface="Times New Roman"/>
              </a:rPr>
              <a:t>tin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80647" y="1488757"/>
            <a:ext cx="1678305" cy="499745"/>
            <a:chOff x="5180647" y="1488757"/>
            <a:chExt cx="1678305" cy="499745"/>
          </a:xfrm>
        </p:grpSpPr>
        <p:sp>
          <p:nvSpPr>
            <p:cNvPr id="19" name="object 19"/>
            <p:cNvSpPr/>
            <p:nvPr/>
          </p:nvSpPr>
          <p:spPr>
            <a:xfrm>
              <a:off x="5185410" y="1517649"/>
              <a:ext cx="1667510" cy="4660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185409" y="1516379"/>
              <a:ext cx="1668780" cy="467359"/>
            </a:xfrm>
            <a:custGeom>
              <a:avLst/>
              <a:gdLst/>
              <a:ahLst/>
              <a:cxnLst/>
              <a:rect l="l" t="t" r="r" b="b"/>
              <a:pathLst>
                <a:path w="1668779" h="467360">
                  <a:moveTo>
                    <a:pt x="0" y="77470"/>
                  </a:moveTo>
                  <a:lnTo>
                    <a:pt x="0" y="73660"/>
                  </a:lnTo>
                  <a:lnTo>
                    <a:pt x="1269" y="69850"/>
                  </a:lnTo>
                  <a:lnTo>
                    <a:pt x="1269" y="66040"/>
                  </a:lnTo>
                  <a:lnTo>
                    <a:pt x="2539" y="62230"/>
                  </a:lnTo>
                  <a:lnTo>
                    <a:pt x="2539" y="58420"/>
                  </a:lnTo>
                  <a:lnTo>
                    <a:pt x="3810" y="53340"/>
                  </a:lnTo>
                  <a:lnTo>
                    <a:pt x="5079" y="50800"/>
                  </a:lnTo>
                  <a:lnTo>
                    <a:pt x="7619" y="46990"/>
                  </a:lnTo>
                  <a:lnTo>
                    <a:pt x="8889" y="43180"/>
                  </a:lnTo>
                  <a:lnTo>
                    <a:pt x="11429" y="39370"/>
                  </a:lnTo>
                  <a:lnTo>
                    <a:pt x="12700" y="35560"/>
                  </a:lnTo>
                  <a:lnTo>
                    <a:pt x="15239" y="31750"/>
                  </a:lnTo>
                  <a:lnTo>
                    <a:pt x="17779" y="29210"/>
                  </a:lnTo>
                  <a:lnTo>
                    <a:pt x="20319" y="25400"/>
                  </a:lnTo>
                  <a:lnTo>
                    <a:pt x="22860" y="22860"/>
                  </a:lnTo>
                  <a:lnTo>
                    <a:pt x="25400" y="20320"/>
                  </a:lnTo>
                  <a:lnTo>
                    <a:pt x="29210" y="17780"/>
                  </a:lnTo>
                  <a:lnTo>
                    <a:pt x="33019" y="15240"/>
                  </a:lnTo>
                  <a:lnTo>
                    <a:pt x="35560" y="12700"/>
                  </a:lnTo>
                  <a:lnTo>
                    <a:pt x="39369" y="10160"/>
                  </a:lnTo>
                  <a:lnTo>
                    <a:pt x="43179" y="8890"/>
                  </a:lnTo>
                  <a:lnTo>
                    <a:pt x="46989" y="7620"/>
                  </a:lnTo>
                  <a:lnTo>
                    <a:pt x="50800" y="5080"/>
                  </a:lnTo>
                  <a:lnTo>
                    <a:pt x="54610" y="3810"/>
                  </a:lnTo>
                  <a:lnTo>
                    <a:pt x="58419" y="2540"/>
                  </a:lnTo>
                  <a:lnTo>
                    <a:pt x="62229" y="2540"/>
                  </a:lnTo>
                  <a:lnTo>
                    <a:pt x="66039" y="1270"/>
                  </a:lnTo>
                  <a:lnTo>
                    <a:pt x="69850" y="1270"/>
                  </a:lnTo>
                  <a:lnTo>
                    <a:pt x="73660" y="0"/>
                  </a:lnTo>
                  <a:lnTo>
                    <a:pt x="78739" y="0"/>
                  </a:lnTo>
                  <a:lnTo>
                    <a:pt x="1590039" y="0"/>
                  </a:lnTo>
                  <a:lnTo>
                    <a:pt x="1593849" y="0"/>
                  </a:lnTo>
                  <a:lnTo>
                    <a:pt x="1598930" y="1270"/>
                  </a:lnTo>
                  <a:lnTo>
                    <a:pt x="1602739" y="1270"/>
                  </a:lnTo>
                  <a:lnTo>
                    <a:pt x="1606549" y="2540"/>
                  </a:lnTo>
                  <a:lnTo>
                    <a:pt x="1610360" y="2540"/>
                  </a:lnTo>
                  <a:lnTo>
                    <a:pt x="1614169" y="3810"/>
                  </a:lnTo>
                  <a:lnTo>
                    <a:pt x="1617980" y="5080"/>
                  </a:lnTo>
                  <a:lnTo>
                    <a:pt x="1621789" y="7620"/>
                  </a:lnTo>
                  <a:lnTo>
                    <a:pt x="1625599" y="8890"/>
                  </a:lnTo>
                  <a:lnTo>
                    <a:pt x="1629410" y="10160"/>
                  </a:lnTo>
                  <a:lnTo>
                    <a:pt x="1633219" y="12700"/>
                  </a:lnTo>
                  <a:lnTo>
                    <a:pt x="1635760" y="15240"/>
                  </a:lnTo>
                  <a:lnTo>
                    <a:pt x="1639569" y="17780"/>
                  </a:lnTo>
                  <a:lnTo>
                    <a:pt x="1642110" y="20320"/>
                  </a:lnTo>
                  <a:lnTo>
                    <a:pt x="1644649" y="22860"/>
                  </a:lnTo>
                  <a:lnTo>
                    <a:pt x="1648460" y="25400"/>
                  </a:lnTo>
                  <a:lnTo>
                    <a:pt x="1650999" y="29210"/>
                  </a:lnTo>
                  <a:lnTo>
                    <a:pt x="1653539" y="31750"/>
                  </a:lnTo>
                  <a:lnTo>
                    <a:pt x="1654810" y="35560"/>
                  </a:lnTo>
                  <a:lnTo>
                    <a:pt x="1657349" y="39370"/>
                  </a:lnTo>
                  <a:lnTo>
                    <a:pt x="1659889" y="43180"/>
                  </a:lnTo>
                  <a:lnTo>
                    <a:pt x="1661160" y="46990"/>
                  </a:lnTo>
                  <a:lnTo>
                    <a:pt x="1662430" y="50800"/>
                  </a:lnTo>
                  <a:lnTo>
                    <a:pt x="1663699" y="53340"/>
                  </a:lnTo>
                  <a:lnTo>
                    <a:pt x="1664969" y="58420"/>
                  </a:lnTo>
                  <a:lnTo>
                    <a:pt x="1666239" y="62230"/>
                  </a:lnTo>
                  <a:lnTo>
                    <a:pt x="1666239" y="66040"/>
                  </a:lnTo>
                  <a:lnTo>
                    <a:pt x="1667510" y="69850"/>
                  </a:lnTo>
                  <a:lnTo>
                    <a:pt x="1667510" y="73660"/>
                  </a:lnTo>
                  <a:lnTo>
                    <a:pt x="1667510" y="77470"/>
                  </a:lnTo>
                  <a:lnTo>
                    <a:pt x="1668780" y="388620"/>
                  </a:lnTo>
                  <a:lnTo>
                    <a:pt x="1668780" y="392430"/>
                  </a:lnTo>
                  <a:lnTo>
                    <a:pt x="1667510" y="397510"/>
                  </a:lnTo>
                  <a:lnTo>
                    <a:pt x="1667510" y="401320"/>
                  </a:lnTo>
                  <a:lnTo>
                    <a:pt x="1666239" y="405130"/>
                  </a:lnTo>
                  <a:lnTo>
                    <a:pt x="1666239" y="408940"/>
                  </a:lnTo>
                  <a:lnTo>
                    <a:pt x="1663699" y="412750"/>
                  </a:lnTo>
                  <a:lnTo>
                    <a:pt x="1663699" y="416560"/>
                  </a:lnTo>
                  <a:lnTo>
                    <a:pt x="1661160" y="420370"/>
                  </a:lnTo>
                  <a:lnTo>
                    <a:pt x="1659889" y="424180"/>
                  </a:lnTo>
                  <a:lnTo>
                    <a:pt x="1657349" y="427990"/>
                  </a:lnTo>
                  <a:lnTo>
                    <a:pt x="1656080" y="431800"/>
                  </a:lnTo>
                  <a:lnTo>
                    <a:pt x="1653539" y="434340"/>
                  </a:lnTo>
                  <a:lnTo>
                    <a:pt x="1650999" y="438150"/>
                  </a:lnTo>
                  <a:lnTo>
                    <a:pt x="1648460" y="440690"/>
                  </a:lnTo>
                  <a:lnTo>
                    <a:pt x="1645919" y="443230"/>
                  </a:lnTo>
                  <a:lnTo>
                    <a:pt x="1642110" y="447040"/>
                  </a:lnTo>
                  <a:lnTo>
                    <a:pt x="1639569" y="449580"/>
                  </a:lnTo>
                  <a:lnTo>
                    <a:pt x="1635760" y="452120"/>
                  </a:lnTo>
                  <a:lnTo>
                    <a:pt x="1633219" y="453390"/>
                  </a:lnTo>
                  <a:lnTo>
                    <a:pt x="1629410" y="455930"/>
                  </a:lnTo>
                  <a:lnTo>
                    <a:pt x="1625599" y="458470"/>
                  </a:lnTo>
                  <a:lnTo>
                    <a:pt x="1621789" y="459740"/>
                  </a:lnTo>
                  <a:lnTo>
                    <a:pt x="1617980" y="461010"/>
                  </a:lnTo>
                  <a:lnTo>
                    <a:pt x="1614169" y="462280"/>
                  </a:lnTo>
                  <a:lnTo>
                    <a:pt x="1610360" y="463550"/>
                  </a:lnTo>
                  <a:lnTo>
                    <a:pt x="1606549" y="464820"/>
                  </a:lnTo>
                  <a:lnTo>
                    <a:pt x="1602739" y="464820"/>
                  </a:lnTo>
                  <a:lnTo>
                    <a:pt x="1598930" y="466090"/>
                  </a:lnTo>
                  <a:lnTo>
                    <a:pt x="1593849" y="466090"/>
                  </a:lnTo>
                  <a:lnTo>
                    <a:pt x="1590039" y="466090"/>
                  </a:lnTo>
                  <a:lnTo>
                    <a:pt x="78739" y="467360"/>
                  </a:lnTo>
                  <a:lnTo>
                    <a:pt x="73660" y="467360"/>
                  </a:lnTo>
                  <a:lnTo>
                    <a:pt x="69850" y="466090"/>
                  </a:lnTo>
                  <a:lnTo>
                    <a:pt x="66039" y="466090"/>
                  </a:lnTo>
                  <a:lnTo>
                    <a:pt x="62229" y="464820"/>
                  </a:lnTo>
                  <a:lnTo>
                    <a:pt x="58419" y="464820"/>
                  </a:lnTo>
                  <a:lnTo>
                    <a:pt x="54610" y="462280"/>
                  </a:lnTo>
                  <a:lnTo>
                    <a:pt x="50800" y="462280"/>
                  </a:lnTo>
                  <a:lnTo>
                    <a:pt x="46989" y="459740"/>
                  </a:lnTo>
                  <a:lnTo>
                    <a:pt x="43179" y="458470"/>
                  </a:lnTo>
                  <a:lnTo>
                    <a:pt x="39369" y="455930"/>
                  </a:lnTo>
                  <a:lnTo>
                    <a:pt x="35560" y="454660"/>
                  </a:lnTo>
                  <a:lnTo>
                    <a:pt x="33019" y="452120"/>
                  </a:lnTo>
                  <a:lnTo>
                    <a:pt x="29210" y="449580"/>
                  </a:lnTo>
                  <a:lnTo>
                    <a:pt x="25400" y="447040"/>
                  </a:lnTo>
                  <a:lnTo>
                    <a:pt x="22860" y="444500"/>
                  </a:lnTo>
                  <a:lnTo>
                    <a:pt x="20319" y="440690"/>
                  </a:lnTo>
                  <a:lnTo>
                    <a:pt x="17779" y="438150"/>
                  </a:lnTo>
                  <a:lnTo>
                    <a:pt x="15239" y="434340"/>
                  </a:lnTo>
                  <a:lnTo>
                    <a:pt x="12700" y="431800"/>
                  </a:lnTo>
                  <a:lnTo>
                    <a:pt x="11429" y="427990"/>
                  </a:lnTo>
                  <a:lnTo>
                    <a:pt x="8889" y="424180"/>
                  </a:lnTo>
                  <a:lnTo>
                    <a:pt x="7619" y="420370"/>
                  </a:lnTo>
                  <a:lnTo>
                    <a:pt x="5079" y="416560"/>
                  </a:lnTo>
                  <a:lnTo>
                    <a:pt x="3810" y="412750"/>
                  </a:lnTo>
                  <a:lnTo>
                    <a:pt x="2539" y="408940"/>
                  </a:lnTo>
                  <a:lnTo>
                    <a:pt x="2539" y="405130"/>
                  </a:lnTo>
                  <a:lnTo>
                    <a:pt x="1269" y="401320"/>
                  </a:lnTo>
                  <a:lnTo>
                    <a:pt x="1269" y="397510"/>
                  </a:lnTo>
                  <a:lnTo>
                    <a:pt x="0" y="392430"/>
                  </a:lnTo>
                  <a:lnTo>
                    <a:pt x="0" y="388620"/>
                  </a:lnTo>
                  <a:lnTo>
                    <a:pt x="0" y="77470"/>
                  </a:lnTo>
                  <a:close/>
                </a:path>
                <a:path w="1668779" h="467360">
                  <a:moveTo>
                    <a:pt x="0" y="0"/>
                  </a:moveTo>
                  <a:lnTo>
                    <a:pt x="0" y="0"/>
                  </a:lnTo>
                </a:path>
                <a:path w="1668779" h="467360">
                  <a:moveTo>
                    <a:pt x="1668780" y="467360"/>
                  </a:moveTo>
                  <a:lnTo>
                    <a:pt x="1668780" y="46736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185410" y="1494790"/>
              <a:ext cx="1667510" cy="466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55259" y="1960879"/>
              <a:ext cx="1524000" cy="0"/>
            </a:xfrm>
            <a:custGeom>
              <a:avLst/>
              <a:gdLst/>
              <a:ahLst/>
              <a:cxnLst/>
              <a:rect l="l" t="t" r="r" b="b"/>
              <a:pathLst>
                <a:path w="1524000" h="0">
                  <a:moveTo>
                    <a:pt x="0" y="0"/>
                  </a:moveTo>
                  <a:lnTo>
                    <a:pt x="152400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185409" y="1493519"/>
              <a:ext cx="1668780" cy="466090"/>
            </a:xfrm>
            <a:custGeom>
              <a:avLst/>
              <a:gdLst/>
              <a:ahLst/>
              <a:cxnLst/>
              <a:rect l="l" t="t" r="r" b="b"/>
              <a:pathLst>
                <a:path w="1668779" h="466089">
                  <a:moveTo>
                    <a:pt x="0" y="77469"/>
                  </a:moveTo>
                  <a:lnTo>
                    <a:pt x="0" y="73659"/>
                  </a:lnTo>
                  <a:lnTo>
                    <a:pt x="1269" y="69850"/>
                  </a:lnTo>
                  <a:lnTo>
                    <a:pt x="1269" y="66039"/>
                  </a:lnTo>
                  <a:lnTo>
                    <a:pt x="2539" y="62229"/>
                  </a:lnTo>
                  <a:lnTo>
                    <a:pt x="2539" y="57150"/>
                  </a:lnTo>
                  <a:lnTo>
                    <a:pt x="3810" y="53339"/>
                  </a:lnTo>
                  <a:lnTo>
                    <a:pt x="5079" y="49529"/>
                  </a:lnTo>
                  <a:lnTo>
                    <a:pt x="7619" y="45719"/>
                  </a:lnTo>
                  <a:lnTo>
                    <a:pt x="8889" y="43179"/>
                  </a:lnTo>
                  <a:lnTo>
                    <a:pt x="11429" y="39369"/>
                  </a:lnTo>
                  <a:lnTo>
                    <a:pt x="12700" y="35559"/>
                  </a:lnTo>
                  <a:lnTo>
                    <a:pt x="15239" y="31750"/>
                  </a:lnTo>
                  <a:lnTo>
                    <a:pt x="17779" y="29209"/>
                  </a:lnTo>
                  <a:lnTo>
                    <a:pt x="20319" y="25400"/>
                  </a:lnTo>
                  <a:lnTo>
                    <a:pt x="22860" y="22859"/>
                  </a:lnTo>
                  <a:lnTo>
                    <a:pt x="25400" y="20319"/>
                  </a:lnTo>
                  <a:lnTo>
                    <a:pt x="29210" y="17779"/>
                  </a:lnTo>
                  <a:lnTo>
                    <a:pt x="33019" y="15239"/>
                  </a:lnTo>
                  <a:lnTo>
                    <a:pt x="35560" y="12700"/>
                  </a:lnTo>
                  <a:lnTo>
                    <a:pt x="39369" y="10159"/>
                  </a:lnTo>
                  <a:lnTo>
                    <a:pt x="43179" y="8889"/>
                  </a:lnTo>
                  <a:lnTo>
                    <a:pt x="46989" y="6350"/>
                  </a:lnTo>
                  <a:lnTo>
                    <a:pt x="50800" y="5079"/>
                  </a:lnTo>
                  <a:lnTo>
                    <a:pt x="54610" y="3809"/>
                  </a:lnTo>
                  <a:lnTo>
                    <a:pt x="58419" y="2539"/>
                  </a:lnTo>
                  <a:lnTo>
                    <a:pt x="62229" y="2539"/>
                  </a:lnTo>
                  <a:lnTo>
                    <a:pt x="66039" y="1269"/>
                  </a:lnTo>
                  <a:lnTo>
                    <a:pt x="69850" y="0"/>
                  </a:lnTo>
                  <a:lnTo>
                    <a:pt x="73660" y="0"/>
                  </a:lnTo>
                  <a:lnTo>
                    <a:pt x="78739" y="0"/>
                  </a:lnTo>
                  <a:lnTo>
                    <a:pt x="1590039" y="0"/>
                  </a:lnTo>
                  <a:lnTo>
                    <a:pt x="1593849" y="0"/>
                  </a:lnTo>
                  <a:lnTo>
                    <a:pt x="1598930" y="0"/>
                  </a:lnTo>
                  <a:lnTo>
                    <a:pt x="1602739" y="1269"/>
                  </a:lnTo>
                  <a:lnTo>
                    <a:pt x="1606549" y="2539"/>
                  </a:lnTo>
                  <a:lnTo>
                    <a:pt x="1610360" y="2539"/>
                  </a:lnTo>
                  <a:lnTo>
                    <a:pt x="1614169" y="3809"/>
                  </a:lnTo>
                  <a:lnTo>
                    <a:pt x="1617980" y="5079"/>
                  </a:lnTo>
                  <a:lnTo>
                    <a:pt x="1621789" y="6350"/>
                  </a:lnTo>
                  <a:lnTo>
                    <a:pt x="1625599" y="8889"/>
                  </a:lnTo>
                  <a:lnTo>
                    <a:pt x="1629410" y="10159"/>
                  </a:lnTo>
                  <a:lnTo>
                    <a:pt x="1633219" y="12700"/>
                  </a:lnTo>
                  <a:lnTo>
                    <a:pt x="1635760" y="15239"/>
                  </a:lnTo>
                  <a:lnTo>
                    <a:pt x="1639569" y="17779"/>
                  </a:lnTo>
                  <a:lnTo>
                    <a:pt x="1642110" y="20319"/>
                  </a:lnTo>
                  <a:lnTo>
                    <a:pt x="1644649" y="22859"/>
                  </a:lnTo>
                  <a:lnTo>
                    <a:pt x="1648460" y="25400"/>
                  </a:lnTo>
                  <a:lnTo>
                    <a:pt x="1650999" y="29209"/>
                  </a:lnTo>
                  <a:lnTo>
                    <a:pt x="1653539" y="31750"/>
                  </a:lnTo>
                  <a:lnTo>
                    <a:pt x="1654810" y="35559"/>
                  </a:lnTo>
                  <a:lnTo>
                    <a:pt x="1657349" y="39369"/>
                  </a:lnTo>
                  <a:lnTo>
                    <a:pt x="1659889" y="43179"/>
                  </a:lnTo>
                  <a:lnTo>
                    <a:pt x="1661160" y="45719"/>
                  </a:lnTo>
                  <a:lnTo>
                    <a:pt x="1662430" y="49529"/>
                  </a:lnTo>
                  <a:lnTo>
                    <a:pt x="1663699" y="53339"/>
                  </a:lnTo>
                  <a:lnTo>
                    <a:pt x="1664969" y="57150"/>
                  </a:lnTo>
                  <a:lnTo>
                    <a:pt x="1666239" y="62229"/>
                  </a:lnTo>
                  <a:lnTo>
                    <a:pt x="1666239" y="66039"/>
                  </a:lnTo>
                  <a:lnTo>
                    <a:pt x="1667510" y="69850"/>
                  </a:lnTo>
                  <a:lnTo>
                    <a:pt x="1667510" y="73659"/>
                  </a:lnTo>
                  <a:lnTo>
                    <a:pt x="1667510" y="77469"/>
                  </a:lnTo>
                  <a:lnTo>
                    <a:pt x="1668780" y="388619"/>
                  </a:lnTo>
                  <a:lnTo>
                    <a:pt x="1668780" y="392429"/>
                  </a:lnTo>
                  <a:lnTo>
                    <a:pt x="1667510" y="396239"/>
                  </a:lnTo>
                  <a:lnTo>
                    <a:pt x="1667510" y="401319"/>
                  </a:lnTo>
                  <a:lnTo>
                    <a:pt x="1666239" y="405129"/>
                  </a:lnTo>
                  <a:lnTo>
                    <a:pt x="1666239" y="408939"/>
                  </a:lnTo>
                  <a:lnTo>
                    <a:pt x="1663699" y="412750"/>
                  </a:lnTo>
                  <a:lnTo>
                    <a:pt x="1663699" y="416559"/>
                  </a:lnTo>
                  <a:lnTo>
                    <a:pt x="1661160" y="420369"/>
                  </a:lnTo>
                  <a:lnTo>
                    <a:pt x="1659889" y="424179"/>
                  </a:lnTo>
                  <a:lnTo>
                    <a:pt x="1657349" y="427989"/>
                  </a:lnTo>
                  <a:lnTo>
                    <a:pt x="1656080" y="430529"/>
                  </a:lnTo>
                  <a:lnTo>
                    <a:pt x="1653539" y="434339"/>
                  </a:lnTo>
                  <a:lnTo>
                    <a:pt x="1650999" y="438150"/>
                  </a:lnTo>
                  <a:lnTo>
                    <a:pt x="1648460" y="440689"/>
                  </a:lnTo>
                  <a:lnTo>
                    <a:pt x="1645919" y="443229"/>
                  </a:lnTo>
                  <a:lnTo>
                    <a:pt x="1642110" y="447039"/>
                  </a:lnTo>
                  <a:lnTo>
                    <a:pt x="1639569" y="449579"/>
                  </a:lnTo>
                  <a:lnTo>
                    <a:pt x="1635760" y="452119"/>
                  </a:lnTo>
                  <a:lnTo>
                    <a:pt x="1633219" y="453389"/>
                  </a:lnTo>
                  <a:lnTo>
                    <a:pt x="1629410" y="455929"/>
                  </a:lnTo>
                  <a:lnTo>
                    <a:pt x="1625599" y="457200"/>
                  </a:lnTo>
                  <a:lnTo>
                    <a:pt x="1621789" y="459739"/>
                  </a:lnTo>
                  <a:lnTo>
                    <a:pt x="1617980" y="461009"/>
                  </a:lnTo>
                  <a:lnTo>
                    <a:pt x="1614169" y="462279"/>
                  </a:lnTo>
                  <a:lnTo>
                    <a:pt x="1610360" y="463550"/>
                  </a:lnTo>
                  <a:lnTo>
                    <a:pt x="1606549" y="464819"/>
                  </a:lnTo>
                  <a:lnTo>
                    <a:pt x="1602739" y="464819"/>
                  </a:lnTo>
                  <a:lnTo>
                    <a:pt x="1598930" y="466089"/>
                  </a:lnTo>
                  <a:lnTo>
                    <a:pt x="1593849" y="466089"/>
                  </a:lnTo>
                  <a:lnTo>
                    <a:pt x="66039" y="466089"/>
                  </a:lnTo>
                  <a:lnTo>
                    <a:pt x="62229" y="464819"/>
                  </a:lnTo>
                  <a:lnTo>
                    <a:pt x="58419" y="463550"/>
                  </a:lnTo>
                  <a:lnTo>
                    <a:pt x="54610" y="462279"/>
                  </a:lnTo>
                  <a:lnTo>
                    <a:pt x="50800" y="461009"/>
                  </a:lnTo>
                  <a:lnTo>
                    <a:pt x="46989" y="459739"/>
                  </a:lnTo>
                  <a:lnTo>
                    <a:pt x="43179" y="458469"/>
                  </a:lnTo>
                  <a:lnTo>
                    <a:pt x="39369" y="455929"/>
                  </a:lnTo>
                  <a:lnTo>
                    <a:pt x="35560" y="454659"/>
                  </a:lnTo>
                  <a:lnTo>
                    <a:pt x="33019" y="452119"/>
                  </a:lnTo>
                  <a:lnTo>
                    <a:pt x="29210" y="449579"/>
                  </a:lnTo>
                  <a:lnTo>
                    <a:pt x="25400" y="447039"/>
                  </a:lnTo>
                  <a:lnTo>
                    <a:pt x="22860" y="444500"/>
                  </a:lnTo>
                  <a:lnTo>
                    <a:pt x="20319" y="440689"/>
                  </a:lnTo>
                  <a:lnTo>
                    <a:pt x="17779" y="438150"/>
                  </a:lnTo>
                  <a:lnTo>
                    <a:pt x="15239" y="434339"/>
                  </a:lnTo>
                  <a:lnTo>
                    <a:pt x="12700" y="431800"/>
                  </a:lnTo>
                  <a:lnTo>
                    <a:pt x="11429" y="427989"/>
                  </a:lnTo>
                  <a:lnTo>
                    <a:pt x="8889" y="424179"/>
                  </a:lnTo>
                  <a:lnTo>
                    <a:pt x="7619" y="420369"/>
                  </a:lnTo>
                  <a:lnTo>
                    <a:pt x="5079" y="416559"/>
                  </a:lnTo>
                  <a:lnTo>
                    <a:pt x="3810" y="412750"/>
                  </a:lnTo>
                  <a:lnTo>
                    <a:pt x="2539" y="408939"/>
                  </a:lnTo>
                  <a:lnTo>
                    <a:pt x="2539" y="405129"/>
                  </a:lnTo>
                  <a:lnTo>
                    <a:pt x="1269" y="401319"/>
                  </a:lnTo>
                  <a:lnTo>
                    <a:pt x="1269" y="397509"/>
                  </a:lnTo>
                  <a:lnTo>
                    <a:pt x="0" y="392429"/>
                  </a:lnTo>
                  <a:lnTo>
                    <a:pt x="0" y="388619"/>
                  </a:lnTo>
                  <a:lnTo>
                    <a:pt x="0" y="77469"/>
                  </a:lnTo>
                  <a:close/>
                </a:path>
                <a:path w="1668779" h="466089">
                  <a:moveTo>
                    <a:pt x="0" y="0"/>
                  </a:moveTo>
                  <a:lnTo>
                    <a:pt x="0" y="0"/>
                  </a:lnTo>
                </a:path>
                <a:path w="1668779" h="466089">
                  <a:moveTo>
                    <a:pt x="1668780" y="466089"/>
                  </a:moveTo>
                  <a:lnTo>
                    <a:pt x="1668780" y="466089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636259" y="1607820"/>
            <a:ext cx="765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Nội</a:t>
            </a:r>
            <a:r>
              <a:rPr dirty="0" sz="1400" spc="-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mạng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173027" y="2130107"/>
            <a:ext cx="1685925" cy="487045"/>
            <a:chOff x="5173027" y="2130107"/>
            <a:chExt cx="1685925" cy="487045"/>
          </a:xfrm>
        </p:grpSpPr>
        <p:sp>
          <p:nvSpPr>
            <p:cNvPr id="26" name="object 26"/>
            <p:cNvSpPr/>
            <p:nvPr/>
          </p:nvSpPr>
          <p:spPr>
            <a:xfrm>
              <a:off x="5177789" y="2157730"/>
              <a:ext cx="1675129" cy="4559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177790" y="2221229"/>
              <a:ext cx="1604010" cy="392430"/>
            </a:xfrm>
            <a:custGeom>
              <a:avLst/>
              <a:gdLst/>
              <a:ahLst/>
              <a:cxnLst/>
              <a:rect l="l" t="t" r="r" b="b"/>
              <a:pathLst>
                <a:path w="1604009" h="392430">
                  <a:moveTo>
                    <a:pt x="71119" y="392430"/>
                  </a:moveTo>
                  <a:lnTo>
                    <a:pt x="1604010" y="392430"/>
                  </a:lnTo>
                </a:path>
                <a:path w="1604009" h="392430">
                  <a:moveTo>
                    <a:pt x="0" y="0"/>
                  </a:moveTo>
                  <a:lnTo>
                    <a:pt x="0" y="32893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177790" y="2157730"/>
              <a:ext cx="1676400" cy="454659"/>
            </a:xfrm>
            <a:custGeom>
              <a:avLst/>
              <a:gdLst/>
              <a:ahLst/>
              <a:cxnLst/>
              <a:rect l="l" t="t" r="r" b="b"/>
              <a:pathLst>
                <a:path w="1676400" h="454660">
                  <a:moveTo>
                    <a:pt x="0" y="74930"/>
                  </a:moveTo>
                  <a:lnTo>
                    <a:pt x="0" y="71120"/>
                  </a:lnTo>
                  <a:lnTo>
                    <a:pt x="0" y="67310"/>
                  </a:lnTo>
                  <a:lnTo>
                    <a:pt x="1270" y="63500"/>
                  </a:lnTo>
                  <a:lnTo>
                    <a:pt x="1270" y="59690"/>
                  </a:lnTo>
                  <a:lnTo>
                    <a:pt x="2539" y="55880"/>
                  </a:lnTo>
                  <a:lnTo>
                    <a:pt x="3810" y="52070"/>
                  </a:lnTo>
                  <a:lnTo>
                    <a:pt x="5080" y="48260"/>
                  </a:lnTo>
                  <a:lnTo>
                    <a:pt x="6350" y="44450"/>
                  </a:lnTo>
                  <a:lnTo>
                    <a:pt x="7620" y="40640"/>
                  </a:lnTo>
                  <a:lnTo>
                    <a:pt x="10160" y="38100"/>
                  </a:lnTo>
                  <a:lnTo>
                    <a:pt x="11430" y="34290"/>
                  </a:lnTo>
                  <a:lnTo>
                    <a:pt x="13970" y="30480"/>
                  </a:lnTo>
                  <a:lnTo>
                    <a:pt x="16510" y="27940"/>
                  </a:lnTo>
                  <a:lnTo>
                    <a:pt x="19050" y="24130"/>
                  </a:lnTo>
                  <a:lnTo>
                    <a:pt x="21589" y="21590"/>
                  </a:lnTo>
                  <a:lnTo>
                    <a:pt x="24130" y="19050"/>
                  </a:lnTo>
                  <a:lnTo>
                    <a:pt x="27939" y="16510"/>
                  </a:lnTo>
                  <a:lnTo>
                    <a:pt x="30480" y="13970"/>
                  </a:lnTo>
                  <a:lnTo>
                    <a:pt x="34289" y="11430"/>
                  </a:lnTo>
                  <a:lnTo>
                    <a:pt x="38100" y="10160"/>
                  </a:lnTo>
                  <a:lnTo>
                    <a:pt x="40639" y="7620"/>
                  </a:lnTo>
                  <a:lnTo>
                    <a:pt x="44450" y="6350"/>
                  </a:lnTo>
                  <a:lnTo>
                    <a:pt x="48260" y="5080"/>
                  </a:lnTo>
                  <a:lnTo>
                    <a:pt x="52070" y="3810"/>
                  </a:lnTo>
                  <a:lnTo>
                    <a:pt x="55880" y="2540"/>
                  </a:lnTo>
                  <a:lnTo>
                    <a:pt x="59689" y="1270"/>
                  </a:lnTo>
                  <a:lnTo>
                    <a:pt x="63500" y="1270"/>
                  </a:lnTo>
                  <a:lnTo>
                    <a:pt x="67310" y="0"/>
                  </a:lnTo>
                  <a:lnTo>
                    <a:pt x="71120" y="0"/>
                  </a:lnTo>
                  <a:lnTo>
                    <a:pt x="74930" y="0"/>
                  </a:lnTo>
                  <a:lnTo>
                    <a:pt x="1600200" y="0"/>
                  </a:lnTo>
                  <a:lnTo>
                    <a:pt x="1604010" y="0"/>
                  </a:lnTo>
                  <a:lnTo>
                    <a:pt x="1607819" y="0"/>
                  </a:lnTo>
                  <a:lnTo>
                    <a:pt x="1611630" y="1270"/>
                  </a:lnTo>
                  <a:lnTo>
                    <a:pt x="1616710" y="1270"/>
                  </a:lnTo>
                  <a:lnTo>
                    <a:pt x="1619250" y="2540"/>
                  </a:lnTo>
                  <a:lnTo>
                    <a:pt x="1623060" y="3810"/>
                  </a:lnTo>
                  <a:lnTo>
                    <a:pt x="1626869" y="5080"/>
                  </a:lnTo>
                  <a:lnTo>
                    <a:pt x="1630680" y="6350"/>
                  </a:lnTo>
                  <a:lnTo>
                    <a:pt x="1634489" y="7620"/>
                  </a:lnTo>
                  <a:lnTo>
                    <a:pt x="1638300" y="10160"/>
                  </a:lnTo>
                  <a:lnTo>
                    <a:pt x="1640839" y="11430"/>
                  </a:lnTo>
                  <a:lnTo>
                    <a:pt x="1644650" y="13970"/>
                  </a:lnTo>
                  <a:lnTo>
                    <a:pt x="1647189" y="16510"/>
                  </a:lnTo>
                  <a:lnTo>
                    <a:pt x="1651000" y="19050"/>
                  </a:lnTo>
                  <a:lnTo>
                    <a:pt x="1653539" y="21590"/>
                  </a:lnTo>
                  <a:lnTo>
                    <a:pt x="1656080" y="24130"/>
                  </a:lnTo>
                  <a:lnTo>
                    <a:pt x="1658619" y="27940"/>
                  </a:lnTo>
                  <a:lnTo>
                    <a:pt x="1661160" y="30480"/>
                  </a:lnTo>
                  <a:lnTo>
                    <a:pt x="1663700" y="34290"/>
                  </a:lnTo>
                  <a:lnTo>
                    <a:pt x="1666239" y="38100"/>
                  </a:lnTo>
                  <a:lnTo>
                    <a:pt x="1667510" y="40640"/>
                  </a:lnTo>
                  <a:lnTo>
                    <a:pt x="1668780" y="44450"/>
                  </a:lnTo>
                  <a:lnTo>
                    <a:pt x="1671319" y="48260"/>
                  </a:lnTo>
                  <a:lnTo>
                    <a:pt x="1672589" y="52070"/>
                  </a:lnTo>
                  <a:lnTo>
                    <a:pt x="1673860" y="55880"/>
                  </a:lnTo>
                  <a:lnTo>
                    <a:pt x="1673860" y="59690"/>
                  </a:lnTo>
                  <a:lnTo>
                    <a:pt x="1675130" y="63500"/>
                  </a:lnTo>
                  <a:lnTo>
                    <a:pt x="1675130" y="67310"/>
                  </a:lnTo>
                  <a:lnTo>
                    <a:pt x="1676400" y="71120"/>
                  </a:lnTo>
                  <a:lnTo>
                    <a:pt x="1676400" y="74930"/>
                  </a:lnTo>
                  <a:lnTo>
                    <a:pt x="1676400" y="379730"/>
                  </a:lnTo>
                  <a:lnTo>
                    <a:pt x="1676400" y="383540"/>
                  </a:lnTo>
                  <a:lnTo>
                    <a:pt x="1675130" y="387350"/>
                  </a:lnTo>
                  <a:lnTo>
                    <a:pt x="1675130" y="391160"/>
                  </a:lnTo>
                  <a:lnTo>
                    <a:pt x="1673860" y="394970"/>
                  </a:lnTo>
                  <a:lnTo>
                    <a:pt x="1673860" y="398780"/>
                  </a:lnTo>
                  <a:lnTo>
                    <a:pt x="1672589" y="402590"/>
                  </a:lnTo>
                  <a:lnTo>
                    <a:pt x="1671319" y="406400"/>
                  </a:lnTo>
                  <a:lnTo>
                    <a:pt x="1668780" y="410210"/>
                  </a:lnTo>
                  <a:lnTo>
                    <a:pt x="1667510" y="414020"/>
                  </a:lnTo>
                  <a:lnTo>
                    <a:pt x="1666239" y="416560"/>
                  </a:lnTo>
                  <a:lnTo>
                    <a:pt x="1663700" y="420370"/>
                  </a:lnTo>
                  <a:lnTo>
                    <a:pt x="1661160" y="422910"/>
                  </a:lnTo>
                  <a:lnTo>
                    <a:pt x="1658619" y="426720"/>
                  </a:lnTo>
                  <a:lnTo>
                    <a:pt x="1656080" y="429260"/>
                  </a:lnTo>
                  <a:lnTo>
                    <a:pt x="1653539" y="433070"/>
                  </a:lnTo>
                  <a:lnTo>
                    <a:pt x="1651000" y="435610"/>
                  </a:lnTo>
                  <a:lnTo>
                    <a:pt x="1648460" y="438150"/>
                  </a:lnTo>
                  <a:lnTo>
                    <a:pt x="1644650" y="440690"/>
                  </a:lnTo>
                  <a:lnTo>
                    <a:pt x="1642110" y="441960"/>
                  </a:lnTo>
                  <a:lnTo>
                    <a:pt x="1638300" y="444500"/>
                  </a:lnTo>
                  <a:lnTo>
                    <a:pt x="1634489" y="447040"/>
                  </a:lnTo>
                  <a:lnTo>
                    <a:pt x="1630680" y="448310"/>
                  </a:lnTo>
                  <a:lnTo>
                    <a:pt x="1628139" y="449580"/>
                  </a:lnTo>
                  <a:lnTo>
                    <a:pt x="1624330" y="450850"/>
                  </a:lnTo>
                  <a:lnTo>
                    <a:pt x="1620519" y="452120"/>
                  </a:lnTo>
                  <a:lnTo>
                    <a:pt x="1616710" y="453390"/>
                  </a:lnTo>
                  <a:lnTo>
                    <a:pt x="1612900" y="453390"/>
                  </a:lnTo>
                  <a:lnTo>
                    <a:pt x="1609089" y="454660"/>
                  </a:lnTo>
                  <a:lnTo>
                    <a:pt x="1604010" y="454660"/>
                  </a:lnTo>
                  <a:lnTo>
                    <a:pt x="1600200" y="454660"/>
                  </a:lnTo>
                  <a:lnTo>
                    <a:pt x="74930" y="454660"/>
                  </a:lnTo>
                  <a:lnTo>
                    <a:pt x="71120" y="454660"/>
                  </a:lnTo>
                  <a:lnTo>
                    <a:pt x="67310" y="454660"/>
                  </a:lnTo>
                  <a:lnTo>
                    <a:pt x="63500" y="453390"/>
                  </a:lnTo>
                  <a:lnTo>
                    <a:pt x="59689" y="453390"/>
                  </a:lnTo>
                  <a:lnTo>
                    <a:pt x="55880" y="452120"/>
                  </a:lnTo>
                  <a:lnTo>
                    <a:pt x="52070" y="450850"/>
                  </a:lnTo>
                  <a:lnTo>
                    <a:pt x="48260" y="449580"/>
                  </a:lnTo>
                  <a:lnTo>
                    <a:pt x="44450" y="448310"/>
                  </a:lnTo>
                  <a:lnTo>
                    <a:pt x="40639" y="447040"/>
                  </a:lnTo>
                  <a:lnTo>
                    <a:pt x="38100" y="444500"/>
                  </a:lnTo>
                  <a:lnTo>
                    <a:pt x="34289" y="441960"/>
                  </a:lnTo>
                  <a:lnTo>
                    <a:pt x="30480" y="440690"/>
                  </a:lnTo>
                  <a:lnTo>
                    <a:pt x="27939" y="438150"/>
                  </a:lnTo>
                  <a:lnTo>
                    <a:pt x="25400" y="435610"/>
                  </a:lnTo>
                  <a:lnTo>
                    <a:pt x="21589" y="433070"/>
                  </a:lnTo>
                  <a:lnTo>
                    <a:pt x="19050" y="430530"/>
                  </a:lnTo>
                  <a:lnTo>
                    <a:pt x="16510" y="426720"/>
                  </a:lnTo>
                  <a:lnTo>
                    <a:pt x="13970" y="424180"/>
                  </a:lnTo>
                  <a:lnTo>
                    <a:pt x="11430" y="420370"/>
                  </a:lnTo>
                  <a:lnTo>
                    <a:pt x="10160" y="417830"/>
                  </a:lnTo>
                  <a:lnTo>
                    <a:pt x="7620" y="414020"/>
                  </a:lnTo>
                  <a:lnTo>
                    <a:pt x="6350" y="410210"/>
                  </a:lnTo>
                  <a:lnTo>
                    <a:pt x="5080" y="406400"/>
                  </a:lnTo>
                  <a:lnTo>
                    <a:pt x="3810" y="402590"/>
                  </a:lnTo>
                  <a:lnTo>
                    <a:pt x="2539" y="398780"/>
                  </a:lnTo>
                  <a:lnTo>
                    <a:pt x="1270" y="394970"/>
                  </a:lnTo>
                  <a:lnTo>
                    <a:pt x="1270" y="391160"/>
                  </a:lnTo>
                  <a:lnTo>
                    <a:pt x="0" y="387350"/>
                  </a:lnTo>
                  <a:lnTo>
                    <a:pt x="0" y="383540"/>
                  </a:lnTo>
                  <a:lnTo>
                    <a:pt x="0" y="379730"/>
                  </a:lnTo>
                  <a:lnTo>
                    <a:pt x="0" y="74930"/>
                  </a:lnTo>
                  <a:close/>
                </a:path>
                <a:path w="1676400" h="454660">
                  <a:moveTo>
                    <a:pt x="0" y="0"/>
                  </a:moveTo>
                  <a:lnTo>
                    <a:pt x="0" y="0"/>
                  </a:lnTo>
                </a:path>
                <a:path w="1676400" h="454660">
                  <a:moveTo>
                    <a:pt x="1676400" y="454660"/>
                  </a:moveTo>
                  <a:lnTo>
                    <a:pt x="1676400" y="45466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77789" y="2134870"/>
              <a:ext cx="1675129" cy="4559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177790" y="2134870"/>
              <a:ext cx="1609725" cy="392430"/>
            </a:xfrm>
            <a:custGeom>
              <a:avLst/>
              <a:gdLst/>
              <a:ahLst/>
              <a:cxnLst/>
              <a:rect l="l" t="t" r="r" b="b"/>
              <a:pathLst>
                <a:path w="1609725" h="392430">
                  <a:moveTo>
                    <a:pt x="0" y="62229"/>
                  </a:moveTo>
                  <a:lnTo>
                    <a:pt x="0" y="392430"/>
                  </a:lnTo>
                </a:path>
                <a:path w="1609725" h="392430">
                  <a:moveTo>
                    <a:pt x="1609724" y="0"/>
                  </a:moveTo>
                  <a:lnTo>
                    <a:pt x="64769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177790" y="2134870"/>
              <a:ext cx="1676400" cy="454659"/>
            </a:xfrm>
            <a:custGeom>
              <a:avLst/>
              <a:gdLst/>
              <a:ahLst/>
              <a:cxnLst/>
              <a:rect l="l" t="t" r="r" b="b"/>
              <a:pathLst>
                <a:path w="1676400" h="454660">
                  <a:moveTo>
                    <a:pt x="0" y="74929"/>
                  </a:moveTo>
                  <a:lnTo>
                    <a:pt x="0" y="71119"/>
                  </a:lnTo>
                  <a:lnTo>
                    <a:pt x="0" y="67309"/>
                  </a:lnTo>
                  <a:lnTo>
                    <a:pt x="1270" y="63500"/>
                  </a:lnTo>
                  <a:lnTo>
                    <a:pt x="1270" y="59689"/>
                  </a:lnTo>
                  <a:lnTo>
                    <a:pt x="2539" y="55879"/>
                  </a:lnTo>
                  <a:lnTo>
                    <a:pt x="3810" y="52069"/>
                  </a:lnTo>
                  <a:lnTo>
                    <a:pt x="5080" y="48259"/>
                  </a:lnTo>
                  <a:lnTo>
                    <a:pt x="6350" y="44450"/>
                  </a:lnTo>
                  <a:lnTo>
                    <a:pt x="7620" y="40639"/>
                  </a:lnTo>
                  <a:lnTo>
                    <a:pt x="10160" y="36829"/>
                  </a:lnTo>
                  <a:lnTo>
                    <a:pt x="11430" y="34289"/>
                  </a:lnTo>
                  <a:lnTo>
                    <a:pt x="13970" y="30479"/>
                  </a:lnTo>
                  <a:lnTo>
                    <a:pt x="16510" y="27939"/>
                  </a:lnTo>
                  <a:lnTo>
                    <a:pt x="19050" y="24129"/>
                  </a:lnTo>
                  <a:lnTo>
                    <a:pt x="21589" y="21589"/>
                  </a:lnTo>
                  <a:lnTo>
                    <a:pt x="24130" y="19050"/>
                  </a:lnTo>
                  <a:lnTo>
                    <a:pt x="27939" y="16509"/>
                  </a:lnTo>
                  <a:lnTo>
                    <a:pt x="30480" y="13969"/>
                  </a:lnTo>
                  <a:lnTo>
                    <a:pt x="34289" y="11429"/>
                  </a:lnTo>
                  <a:lnTo>
                    <a:pt x="38100" y="10159"/>
                  </a:lnTo>
                  <a:lnTo>
                    <a:pt x="40639" y="7619"/>
                  </a:lnTo>
                  <a:lnTo>
                    <a:pt x="44450" y="6350"/>
                  </a:lnTo>
                  <a:lnTo>
                    <a:pt x="48260" y="5079"/>
                  </a:lnTo>
                  <a:lnTo>
                    <a:pt x="52070" y="2539"/>
                  </a:lnTo>
                  <a:lnTo>
                    <a:pt x="55880" y="2539"/>
                  </a:lnTo>
                  <a:lnTo>
                    <a:pt x="59689" y="1269"/>
                  </a:lnTo>
                  <a:lnTo>
                    <a:pt x="63500" y="1269"/>
                  </a:lnTo>
                  <a:lnTo>
                    <a:pt x="67310" y="0"/>
                  </a:lnTo>
                  <a:lnTo>
                    <a:pt x="1600200" y="0"/>
                  </a:lnTo>
                  <a:lnTo>
                    <a:pt x="1607819" y="0"/>
                  </a:lnTo>
                  <a:lnTo>
                    <a:pt x="1611630" y="1269"/>
                  </a:lnTo>
                  <a:lnTo>
                    <a:pt x="1616710" y="1269"/>
                  </a:lnTo>
                  <a:lnTo>
                    <a:pt x="1619250" y="2539"/>
                  </a:lnTo>
                  <a:lnTo>
                    <a:pt x="1623060" y="2539"/>
                  </a:lnTo>
                  <a:lnTo>
                    <a:pt x="1626869" y="5079"/>
                  </a:lnTo>
                  <a:lnTo>
                    <a:pt x="1630680" y="6350"/>
                  </a:lnTo>
                  <a:lnTo>
                    <a:pt x="1634489" y="7619"/>
                  </a:lnTo>
                  <a:lnTo>
                    <a:pt x="1638300" y="10159"/>
                  </a:lnTo>
                  <a:lnTo>
                    <a:pt x="1640839" y="11429"/>
                  </a:lnTo>
                  <a:lnTo>
                    <a:pt x="1644650" y="13969"/>
                  </a:lnTo>
                  <a:lnTo>
                    <a:pt x="1647189" y="16509"/>
                  </a:lnTo>
                  <a:lnTo>
                    <a:pt x="1651000" y="19050"/>
                  </a:lnTo>
                  <a:lnTo>
                    <a:pt x="1653539" y="21589"/>
                  </a:lnTo>
                  <a:lnTo>
                    <a:pt x="1656080" y="24129"/>
                  </a:lnTo>
                  <a:lnTo>
                    <a:pt x="1658619" y="27939"/>
                  </a:lnTo>
                  <a:lnTo>
                    <a:pt x="1661160" y="30479"/>
                  </a:lnTo>
                  <a:lnTo>
                    <a:pt x="1663700" y="34289"/>
                  </a:lnTo>
                  <a:lnTo>
                    <a:pt x="1666239" y="36829"/>
                  </a:lnTo>
                  <a:lnTo>
                    <a:pt x="1667510" y="40639"/>
                  </a:lnTo>
                  <a:lnTo>
                    <a:pt x="1668780" y="44450"/>
                  </a:lnTo>
                  <a:lnTo>
                    <a:pt x="1671319" y="48259"/>
                  </a:lnTo>
                  <a:lnTo>
                    <a:pt x="1672589" y="52069"/>
                  </a:lnTo>
                  <a:lnTo>
                    <a:pt x="1673860" y="55879"/>
                  </a:lnTo>
                  <a:lnTo>
                    <a:pt x="1673860" y="59689"/>
                  </a:lnTo>
                  <a:lnTo>
                    <a:pt x="1675130" y="63500"/>
                  </a:lnTo>
                  <a:lnTo>
                    <a:pt x="1675130" y="67309"/>
                  </a:lnTo>
                  <a:lnTo>
                    <a:pt x="1676400" y="71119"/>
                  </a:lnTo>
                  <a:lnTo>
                    <a:pt x="1676400" y="74929"/>
                  </a:lnTo>
                  <a:lnTo>
                    <a:pt x="1676400" y="378459"/>
                  </a:lnTo>
                  <a:lnTo>
                    <a:pt x="1676400" y="383539"/>
                  </a:lnTo>
                  <a:lnTo>
                    <a:pt x="1675130" y="387350"/>
                  </a:lnTo>
                  <a:lnTo>
                    <a:pt x="1675130" y="391159"/>
                  </a:lnTo>
                  <a:lnTo>
                    <a:pt x="1673860" y="394969"/>
                  </a:lnTo>
                  <a:lnTo>
                    <a:pt x="1673860" y="398779"/>
                  </a:lnTo>
                  <a:lnTo>
                    <a:pt x="1672589" y="402589"/>
                  </a:lnTo>
                  <a:lnTo>
                    <a:pt x="1671319" y="406400"/>
                  </a:lnTo>
                  <a:lnTo>
                    <a:pt x="1668780" y="410209"/>
                  </a:lnTo>
                  <a:lnTo>
                    <a:pt x="1667510" y="412750"/>
                  </a:lnTo>
                  <a:lnTo>
                    <a:pt x="1666239" y="416559"/>
                  </a:lnTo>
                  <a:lnTo>
                    <a:pt x="1663700" y="420369"/>
                  </a:lnTo>
                  <a:lnTo>
                    <a:pt x="1661160" y="422909"/>
                  </a:lnTo>
                  <a:lnTo>
                    <a:pt x="1658619" y="426719"/>
                  </a:lnTo>
                  <a:lnTo>
                    <a:pt x="1656080" y="429259"/>
                  </a:lnTo>
                  <a:lnTo>
                    <a:pt x="1653539" y="431800"/>
                  </a:lnTo>
                  <a:lnTo>
                    <a:pt x="1651000" y="435609"/>
                  </a:lnTo>
                  <a:lnTo>
                    <a:pt x="1648460" y="438150"/>
                  </a:lnTo>
                  <a:lnTo>
                    <a:pt x="1644650" y="440689"/>
                  </a:lnTo>
                  <a:lnTo>
                    <a:pt x="1642110" y="441959"/>
                  </a:lnTo>
                  <a:lnTo>
                    <a:pt x="1638300" y="444500"/>
                  </a:lnTo>
                  <a:lnTo>
                    <a:pt x="1634489" y="445769"/>
                  </a:lnTo>
                  <a:lnTo>
                    <a:pt x="1630680" y="448309"/>
                  </a:lnTo>
                  <a:lnTo>
                    <a:pt x="1628139" y="449579"/>
                  </a:lnTo>
                  <a:lnTo>
                    <a:pt x="1624330" y="450850"/>
                  </a:lnTo>
                  <a:lnTo>
                    <a:pt x="1620519" y="452119"/>
                  </a:lnTo>
                  <a:lnTo>
                    <a:pt x="1616710" y="453389"/>
                  </a:lnTo>
                  <a:lnTo>
                    <a:pt x="1612900" y="453389"/>
                  </a:lnTo>
                  <a:lnTo>
                    <a:pt x="1609089" y="454659"/>
                  </a:lnTo>
                  <a:lnTo>
                    <a:pt x="1604010" y="454659"/>
                  </a:lnTo>
                  <a:lnTo>
                    <a:pt x="67310" y="454659"/>
                  </a:lnTo>
                  <a:lnTo>
                    <a:pt x="63500" y="453389"/>
                  </a:lnTo>
                  <a:lnTo>
                    <a:pt x="59689" y="453389"/>
                  </a:lnTo>
                  <a:lnTo>
                    <a:pt x="55880" y="452119"/>
                  </a:lnTo>
                  <a:lnTo>
                    <a:pt x="52070" y="450850"/>
                  </a:lnTo>
                  <a:lnTo>
                    <a:pt x="48260" y="449579"/>
                  </a:lnTo>
                  <a:lnTo>
                    <a:pt x="44450" y="448309"/>
                  </a:lnTo>
                  <a:lnTo>
                    <a:pt x="40639" y="445769"/>
                  </a:lnTo>
                  <a:lnTo>
                    <a:pt x="38100" y="444500"/>
                  </a:lnTo>
                  <a:lnTo>
                    <a:pt x="34289" y="441959"/>
                  </a:lnTo>
                  <a:lnTo>
                    <a:pt x="30480" y="440689"/>
                  </a:lnTo>
                  <a:lnTo>
                    <a:pt x="27939" y="438150"/>
                  </a:lnTo>
                  <a:lnTo>
                    <a:pt x="25400" y="435609"/>
                  </a:lnTo>
                  <a:lnTo>
                    <a:pt x="21589" y="433069"/>
                  </a:lnTo>
                  <a:lnTo>
                    <a:pt x="19050" y="429259"/>
                  </a:lnTo>
                  <a:lnTo>
                    <a:pt x="16510" y="426719"/>
                  </a:lnTo>
                  <a:lnTo>
                    <a:pt x="13970" y="424179"/>
                  </a:lnTo>
                  <a:lnTo>
                    <a:pt x="11430" y="420369"/>
                  </a:lnTo>
                  <a:lnTo>
                    <a:pt x="10160" y="416559"/>
                  </a:lnTo>
                  <a:lnTo>
                    <a:pt x="7620" y="414019"/>
                  </a:lnTo>
                  <a:lnTo>
                    <a:pt x="6350" y="410209"/>
                  </a:lnTo>
                  <a:lnTo>
                    <a:pt x="5080" y="406400"/>
                  </a:lnTo>
                  <a:lnTo>
                    <a:pt x="3810" y="402589"/>
                  </a:lnTo>
                  <a:lnTo>
                    <a:pt x="2539" y="398779"/>
                  </a:lnTo>
                  <a:lnTo>
                    <a:pt x="1270" y="394969"/>
                  </a:lnTo>
                  <a:lnTo>
                    <a:pt x="1270" y="391159"/>
                  </a:lnTo>
                  <a:lnTo>
                    <a:pt x="0" y="387350"/>
                  </a:lnTo>
                  <a:lnTo>
                    <a:pt x="0" y="383539"/>
                  </a:lnTo>
                  <a:lnTo>
                    <a:pt x="0" y="379729"/>
                  </a:lnTo>
                  <a:lnTo>
                    <a:pt x="0" y="74929"/>
                  </a:lnTo>
                  <a:close/>
                </a:path>
                <a:path w="1676400" h="454660">
                  <a:moveTo>
                    <a:pt x="0" y="0"/>
                  </a:moveTo>
                  <a:lnTo>
                    <a:pt x="0" y="0"/>
                  </a:lnTo>
                </a:path>
                <a:path w="1676400" h="454660">
                  <a:moveTo>
                    <a:pt x="1676400" y="454659"/>
                  </a:moveTo>
                  <a:lnTo>
                    <a:pt x="1676400" y="454659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5542279" y="2242820"/>
            <a:ext cx="946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Ngoại</a:t>
            </a:r>
            <a:r>
              <a:rPr dirty="0" sz="14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mạng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193347" y="2721927"/>
            <a:ext cx="1669414" cy="1038225"/>
            <a:chOff x="5193347" y="2721927"/>
            <a:chExt cx="1669414" cy="1038225"/>
          </a:xfrm>
        </p:grpSpPr>
        <p:sp>
          <p:nvSpPr>
            <p:cNvPr id="34" name="object 34"/>
            <p:cNvSpPr/>
            <p:nvPr/>
          </p:nvSpPr>
          <p:spPr>
            <a:xfrm>
              <a:off x="5198110" y="2750819"/>
              <a:ext cx="1659889" cy="4013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198109" y="2810509"/>
              <a:ext cx="1659889" cy="341630"/>
            </a:xfrm>
            <a:custGeom>
              <a:avLst/>
              <a:gdLst/>
              <a:ahLst/>
              <a:cxnLst/>
              <a:rect l="l" t="t" r="r" b="b"/>
              <a:pathLst>
                <a:path w="1659890" h="341630">
                  <a:moveTo>
                    <a:pt x="59690" y="341630"/>
                  </a:moveTo>
                  <a:lnTo>
                    <a:pt x="1602552" y="341630"/>
                  </a:lnTo>
                </a:path>
                <a:path w="1659890" h="341630">
                  <a:moveTo>
                    <a:pt x="1659889" y="285750"/>
                  </a:moveTo>
                  <a:lnTo>
                    <a:pt x="1659889" y="0"/>
                  </a:lnTo>
                </a:path>
                <a:path w="1659890" h="341630">
                  <a:moveTo>
                    <a:pt x="0" y="0"/>
                  </a:moveTo>
                  <a:lnTo>
                    <a:pt x="0" y="281939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198109" y="2749549"/>
              <a:ext cx="1659889" cy="402590"/>
            </a:xfrm>
            <a:custGeom>
              <a:avLst/>
              <a:gdLst/>
              <a:ahLst/>
              <a:cxnLst/>
              <a:rect l="l" t="t" r="r" b="b"/>
              <a:pathLst>
                <a:path w="1659890" h="402589">
                  <a:moveTo>
                    <a:pt x="0" y="67310"/>
                  </a:moveTo>
                  <a:lnTo>
                    <a:pt x="0" y="63500"/>
                  </a:lnTo>
                  <a:lnTo>
                    <a:pt x="0" y="59689"/>
                  </a:lnTo>
                  <a:lnTo>
                    <a:pt x="1269" y="57150"/>
                  </a:lnTo>
                  <a:lnTo>
                    <a:pt x="1269" y="53339"/>
                  </a:lnTo>
                  <a:lnTo>
                    <a:pt x="2539" y="49529"/>
                  </a:lnTo>
                  <a:lnTo>
                    <a:pt x="2539" y="46989"/>
                  </a:lnTo>
                  <a:lnTo>
                    <a:pt x="3810" y="43179"/>
                  </a:lnTo>
                  <a:lnTo>
                    <a:pt x="5079" y="39370"/>
                  </a:lnTo>
                  <a:lnTo>
                    <a:pt x="7619" y="36829"/>
                  </a:lnTo>
                  <a:lnTo>
                    <a:pt x="8889" y="33020"/>
                  </a:lnTo>
                  <a:lnTo>
                    <a:pt x="10160" y="30479"/>
                  </a:lnTo>
                  <a:lnTo>
                    <a:pt x="12700" y="27939"/>
                  </a:lnTo>
                  <a:lnTo>
                    <a:pt x="15239" y="25400"/>
                  </a:lnTo>
                  <a:lnTo>
                    <a:pt x="17779" y="22860"/>
                  </a:lnTo>
                  <a:lnTo>
                    <a:pt x="19050" y="19050"/>
                  </a:lnTo>
                  <a:lnTo>
                    <a:pt x="22860" y="17779"/>
                  </a:lnTo>
                  <a:lnTo>
                    <a:pt x="25400" y="15239"/>
                  </a:lnTo>
                  <a:lnTo>
                    <a:pt x="27939" y="12700"/>
                  </a:lnTo>
                  <a:lnTo>
                    <a:pt x="30479" y="11429"/>
                  </a:lnTo>
                  <a:lnTo>
                    <a:pt x="33019" y="8889"/>
                  </a:lnTo>
                  <a:lnTo>
                    <a:pt x="36829" y="7620"/>
                  </a:lnTo>
                  <a:lnTo>
                    <a:pt x="39369" y="6350"/>
                  </a:lnTo>
                  <a:lnTo>
                    <a:pt x="43179" y="5079"/>
                  </a:lnTo>
                  <a:lnTo>
                    <a:pt x="46989" y="3810"/>
                  </a:lnTo>
                  <a:lnTo>
                    <a:pt x="49529" y="2539"/>
                  </a:lnTo>
                  <a:lnTo>
                    <a:pt x="53339" y="1270"/>
                  </a:lnTo>
                  <a:lnTo>
                    <a:pt x="55879" y="1270"/>
                  </a:lnTo>
                  <a:lnTo>
                    <a:pt x="59689" y="0"/>
                  </a:lnTo>
                  <a:lnTo>
                    <a:pt x="1592580" y="0"/>
                  </a:lnTo>
                  <a:lnTo>
                    <a:pt x="1598930" y="0"/>
                  </a:lnTo>
                  <a:lnTo>
                    <a:pt x="1602739" y="1270"/>
                  </a:lnTo>
                  <a:lnTo>
                    <a:pt x="1606549" y="1270"/>
                  </a:lnTo>
                  <a:lnTo>
                    <a:pt x="1609089" y="2539"/>
                  </a:lnTo>
                  <a:lnTo>
                    <a:pt x="1612899" y="3810"/>
                  </a:lnTo>
                  <a:lnTo>
                    <a:pt x="1616710" y="5079"/>
                  </a:lnTo>
                  <a:lnTo>
                    <a:pt x="1619249" y="6350"/>
                  </a:lnTo>
                  <a:lnTo>
                    <a:pt x="1623060" y="7620"/>
                  </a:lnTo>
                  <a:lnTo>
                    <a:pt x="1625599" y="8889"/>
                  </a:lnTo>
                  <a:lnTo>
                    <a:pt x="1628139" y="11429"/>
                  </a:lnTo>
                  <a:lnTo>
                    <a:pt x="1631949" y="12700"/>
                  </a:lnTo>
                  <a:lnTo>
                    <a:pt x="1634489" y="15239"/>
                  </a:lnTo>
                  <a:lnTo>
                    <a:pt x="1637030" y="17779"/>
                  </a:lnTo>
                  <a:lnTo>
                    <a:pt x="1639569" y="19050"/>
                  </a:lnTo>
                  <a:lnTo>
                    <a:pt x="1642110" y="22860"/>
                  </a:lnTo>
                  <a:lnTo>
                    <a:pt x="1644649" y="25400"/>
                  </a:lnTo>
                  <a:lnTo>
                    <a:pt x="1645919" y="27939"/>
                  </a:lnTo>
                  <a:lnTo>
                    <a:pt x="1648460" y="30479"/>
                  </a:lnTo>
                  <a:lnTo>
                    <a:pt x="1649730" y="33020"/>
                  </a:lnTo>
                  <a:lnTo>
                    <a:pt x="1652269" y="36829"/>
                  </a:lnTo>
                  <a:lnTo>
                    <a:pt x="1653539" y="39370"/>
                  </a:lnTo>
                  <a:lnTo>
                    <a:pt x="1654810" y="43179"/>
                  </a:lnTo>
                  <a:lnTo>
                    <a:pt x="1656080" y="46989"/>
                  </a:lnTo>
                  <a:lnTo>
                    <a:pt x="1657349" y="49529"/>
                  </a:lnTo>
                  <a:lnTo>
                    <a:pt x="1657349" y="53339"/>
                  </a:lnTo>
                  <a:lnTo>
                    <a:pt x="1658619" y="57150"/>
                  </a:lnTo>
                  <a:lnTo>
                    <a:pt x="1658619" y="59689"/>
                  </a:lnTo>
                  <a:lnTo>
                    <a:pt x="1658619" y="63500"/>
                  </a:lnTo>
                  <a:lnTo>
                    <a:pt x="1658619" y="67310"/>
                  </a:lnTo>
                  <a:lnTo>
                    <a:pt x="1659889" y="335279"/>
                  </a:lnTo>
                  <a:lnTo>
                    <a:pt x="1659889" y="339089"/>
                  </a:lnTo>
                  <a:lnTo>
                    <a:pt x="1658619" y="341629"/>
                  </a:lnTo>
                  <a:lnTo>
                    <a:pt x="1658619" y="345439"/>
                  </a:lnTo>
                  <a:lnTo>
                    <a:pt x="1658619" y="349250"/>
                  </a:lnTo>
                  <a:lnTo>
                    <a:pt x="1657349" y="353060"/>
                  </a:lnTo>
                  <a:lnTo>
                    <a:pt x="1656080" y="355600"/>
                  </a:lnTo>
                  <a:lnTo>
                    <a:pt x="1654810" y="359410"/>
                  </a:lnTo>
                  <a:lnTo>
                    <a:pt x="1653539" y="363220"/>
                  </a:lnTo>
                  <a:lnTo>
                    <a:pt x="1652269" y="365760"/>
                  </a:lnTo>
                  <a:lnTo>
                    <a:pt x="1650999" y="368300"/>
                  </a:lnTo>
                  <a:lnTo>
                    <a:pt x="1648460" y="372110"/>
                  </a:lnTo>
                  <a:lnTo>
                    <a:pt x="1647189" y="374650"/>
                  </a:lnTo>
                  <a:lnTo>
                    <a:pt x="1644649" y="377189"/>
                  </a:lnTo>
                  <a:lnTo>
                    <a:pt x="1642110" y="379729"/>
                  </a:lnTo>
                  <a:lnTo>
                    <a:pt x="1639569" y="382270"/>
                  </a:lnTo>
                  <a:lnTo>
                    <a:pt x="1637030" y="384810"/>
                  </a:lnTo>
                  <a:lnTo>
                    <a:pt x="1634489" y="387350"/>
                  </a:lnTo>
                  <a:lnTo>
                    <a:pt x="1631949" y="389889"/>
                  </a:lnTo>
                  <a:lnTo>
                    <a:pt x="1629410" y="391160"/>
                  </a:lnTo>
                  <a:lnTo>
                    <a:pt x="1625599" y="393700"/>
                  </a:lnTo>
                  <a:lnTo>
                    <a:pt x="1623060" y="394970"/>
                  </a:lnTo>
                  <a:lnTo>
                    <a:pt x="1620519" y="396239"/>
                  </a:lnTo>
                  <a:lnTo>
                    <a:pt x="1616710" y="397510"/>
                  </a:lnTo>
                  <a:lnTo>
                    <a:pt x="1612899" y="398779"/>
                  </a:lnTo>
                  <a:lnTo>
                    <a:pt x="1610360" y="400050"/>
                  </a:lnTo>
                  <a:lnTo>
                    <a:pt x="1606549" y="401320"/>
                  </a:lnTo>
                  <a:lnTo>
                    <a:pt x="1602739" y="401320"/>
                  </a:lnTo>
                  <a:lnTo>
                    <a:pt x="1598930" y="401320"/>
                  </a:lnTo>
                  <a:lnTo>
                    <a:pt x="1596389" y="402589"/>
                  </a:lnTo>
                  <a:lnTo>
                    <a:pt x="1592580" y="40258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59689" y="402589"/>
                  </a:lnTo>
                  <a:lnTo>
                    <a:pt x="55879" y="401320"/>
                  </a:lnTo>
                  <a:lnTo>
                    <a:pt x="53339" y="401320"/>
                  </a:lnTo>
                  <a:lnTo>
                    <a:pt x="49529" y="400050"/>
                  </a:lnTo>
                  <a:lnTo>
                    <a:pt x="46989" y="398779"/>
                  </a:lnTo>
                  <a:lnTo>
                    <a:pt x="43179" y="398779"/>
                  </a:lnTo>
                  <a:lnTo>
                    <a:pt x="39369" y="396239"/>
                  </a:lnTo>
                  <a:lnTo>
                    <a:pt x="36829" y="394970"/>
                  </a:lnTo>
                  <a:lnTo>
                    <a:pt x="33019" y="393700"/>
                  </a:lnTo>
                  <a:lnTo>
                    <a:pt x="30479" y="392429"/>
                  </a:lnTo>
                  <a:lnTo>
                    <a:pt x="27939" y="389889"/>
                  </a:lnTo>
                  <a:lnTo>
                    <a:pt x="25400" y="387350"/>
                  </a:lnTo>
                  <a:lnTo>
                    <a:pt x="22860" y="384810"/>
                  </a:lnTo>
                  <a:lnTo>
                    <a:pt x="19050" y="383539"/>
                  </a:lnTo>
                  <a:lnTo>
                    <a:pt x="17779" y="379729"/>
                  </a:lnTo>
                  <a:lnTo>
                    <a:pt x="15239" y="377189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70"/>
                  </a:lnTo>
                  <a:lnTo>
                    <a:pt x="7619" y="365760"/>
                  </a:lnTo>
                  <a:lnTo>
                    <a:pt x="5079" y="363220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2539" y="353060"/>
                  </a:lnTo>
                  <a:lnTo>
                    <a:pt x="1269" y="349250"/>
                  </a:lnTo>
                  <a:lnTo>
                    <a:pt x="1269" y="346710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5279"/>
                  </a:lnTo>
                  <a:lnTo>
                    <a:pt x="0" y="67310"/>
                  </a:lnTo>
                  <a:close/>
                </a:path>
                <a:path w="1659890" h="402589">
                  <a:moveTo>
                    <a:pt x="0" y="0"/>
                  </a:moveTo>
                  <a:lnTo>
                    <a:pt x="0" y="0"/>
                  </a:lnTo>
                </a:path>
                <a:path w="1659890" h="402589">
                  <a:moveTo>
                    <a:pt x="1659889" y="402589"/>
                  </a:moveTo>
                  <a:lnTo>
                    <a:pt x="1659889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198110" y="2726690"/>
              <a:ext cx="1659889" cy="4025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198109" y="2787649"/>
              <a:ext cx="1659889" cy="341630"/>
            </a:xfrm>
            <a:custGeom>
              <a:avLst/>
              <a:gdLst/>
              <a:ahLst/>
              <a:cxnLst/>
              <a:rect l="l" t="t" r="r" b="b"/>
              <a:pathLst>
                <a:path w="1659890" h="341630">
                  <a:moveTo>
                    <a:pt x="55879" y="341630"/>
                  </a:moveTo>
                  <a:lnTo>
                    <a:pt x="1602740" y="341630"/>
                  </a:lnTo>
                </a:path>
                <a:path w="1659890" h="341630">
                  <a:moveTo>
                    <a:pt x="1659889" y="285750"/>
                  </a:moveTo>
                  <a:lnTo>
                    <a:pt x="1659889" y="0"/>
                  </a:lnTo>
                </a:path>
                <a:path w="1659890" h="341630">
                  <a:moveTo>
                    <a:pt x="0" y="0"/>
                  </a:moveTo>
                  <a:lnTo>
                    <a:pt x="0" y="281939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198109" y="2726689"/>
              <a:ext cx="1659889" cy="402590"/>
            </a:xfrm>
            <a:custGeom>
              <a:avLst/>
              <a:gdLst/>
              <a:ahLst/>
              <a:cxnLst/>
              <a:rect l="l" t="t" r="r" b="b"/>
              <a:pathLst>
                <a:path w="1659890" h="402589">
                  <a:moveTo>
                    <a:pt x="0" y="67310"/>
                  </a:moveTo>
                  <a:lnTo>
                    <a:pt x="0" y="63500"/>
                  </a:lnTo>
                  <a:lnTo>
                    <a:pt x="0" y="59689"/>
                  </a:lnTo>
                  <a:lnTo>
                    <a:pt x="1269" y="55880"/>
                  </a:lnTo>
                  <a:lnTo>
                    <a:pt x="1269" y="53339"/>
                  </a:lnTo>
                  <a:lnTo>
                    <a:pt x="2539" y="49530"/>
                  </a:lnTo>
                  <a:lnTo>
                    <a:pt x="2539" y="46989"/>
                  </a:lnTo>
                  <a:lnTo>
                    <a:pt x="3810" y="43180"/>
                  </a:lnTo>
                  <a:lnTo>
                    <a:pt x="5079" y="39370"/>
                  </a:lnTo>
                  <a:lnTo>
                    <a:pt x="7619" y="36830"/>
                  </a:lnTo>
                  <a:lnTo>
                    <a:pt x="8889" y="33020"/>
                  </a:lnTo>
                  <a:lnTo>
                    <a:pt x="10160" y="30480"/>
                  </a:lnTo>
                  <a:lnTo>
                    <a:pt x="12700" y="27939"/>
                  </a:lnTo>
                  <a:lnTo>
                    <a:pt x="15239" y="25400"/>
                  </a:lnTo>
                  <a:lnTo>
                    <a:pt x="17779" y="22860"/>
                  </a:lnTo>
                  <a:lnTo>
                    <a:pt x="19050" y="19050"/>
                  </a:lnTo>
                  <a:lnTo>
                    <a:pt x="22860" y="17780"/>
                  </a:lnTo>
                  <a:lnTo>
                    <a:pt x="25400" y="15239"/>
                  </a:lnTo>
                  <a:lnTo>
                    <a:pt x="27939" y="12700"/>
                  </a:lnTo>
                  <a:lnTo>
                    <a:pt x="30479" y="10160"/>
                  </a:lnTo>
                  <a:lnTo>
                    <a:pt x="33019" y="8889"/>
                  </a:lnTo>
                  <a:lnTo>
                    <a:pt x="36829" y="7620"/>
                  </a:lnTo>
                  <a:lnTo>
                    <a:pt x="39369" y="5080"/>
                  </a:lnTo>
                  <a:lnTo>
                    <a:pt x="43179" y="3810"/>
                  </a:lnTo>
                  <a:lnTo>
                    <a:pt x="46989" y="3810"/>
                  </a:lnTo>
                  <a:lnTo>
                    <a:pt x="49529" y="2539"/>
                  </a:lnTo>
                  <a:lnTo>
                    <a:pt x="53339" y="1270"/>
                  </a:lnTo>
                  <a:lnTo>
                    <a:pt x="55879" y="1270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1592580" y="0"/>
                  </a:lnTo>
                  <a:lnTo>
                    <a:pt x="1598930" y="0"/>
                  </a:lnTo>
                  <a:lnTo>
                    <a:pt x="1602739" y="1270"/>
                  </a:lnTo>
                  <a:lnTo>
                    <a:pt x="1606549" y="1270"/>
                  </a:lnTo>
                  <a:lnTo>
                    <a:pt x="1609089" y="2539"/>
                  </a:lnTo>
                  <a:lnTo>
                    <a:pt x="1612899" y="3810"/>
                  </a:lnTo>
                  <a:lnTo>
                    <a:pt x="1616710" y="3810"/>
                  </a:lnTo>
                  <a:lnTo>
                    <a:pt x="1619249" y="5080"/>
                  </a:lnTo>
                  <a:lnTo>
                    <a:pt x="1623060" y="7620"/>
                  </a:lnTo>
                  <a:lnTo>
                    <a:pt x="1625599" y="8889"/>
                  </a:lnTo>
                  <a:lnTo>
                    <a:pt x="1628139" y="10160"/>
                  </a:lnTo>
                  <a:lnTo>
                    <a:pt x="1631949" y="12700"/>
                  </a:lnTo>
                  <a:lnTo>
                    <a:pt x="1634489" y="15239"/>
                  </a:lnTo>
                  <a:lnTo>
                    <a:pt x="1637030" y="17780"/>
                  </a:lnTo>
                  <a:lnTo>
                    <a:pt x="1639569" y="19050"/>
                  </a:lnTo>
                  <a:lnTo>
                    <a:pt x="1642110" y="22860"/>
                  </a:lnTo>
                  <a:lnTo>
                    <a:pt x="1644649" y="25400"/>
                  </a:lnTo>
                  <a:lnTo>
                    <a:pt x="1645919" y="27939"/>
                  </a:lnTo>
                  <a:lnTo>
                    <a:pt x="1648460" y="30480"/>
                  </a:lnTo>
                  <a:lnTo>
                    <a:pt x="1649730" y="33020"/>
                  </a:lnTo>
                  <a:lnTo>
                    <a:pt x="1652269" y="36830"/>
                  </a:lnTo>
                  <a:lnTo>
                    <a:pt x="1653539" y="39370"/>
                  </a:lnTo>
                  <a:lnTo>
                    <a:pt x="1654810" y="43180"/>
                  </a:lnTo>
                  <a:lnTo>
                    <a:pt x="1656080" y="46989"/>
                  </a:lnTo>
                  <a:lnTo>
                    <a:pt x="1657349" y="49530"/>
                  </a:lnTo>
                  <a:lnTo>
                    <a:pt x="1657349" y="53339"/>
                  </a:lnTo>
                  <a:lnTo>
                    <a:pt x="1658619" y="55880"/>
                  </a:lnTo>
                  <a:lnTo>
                    <a:pt x="1658619" y="59689"/>
                  </a:lnTo>
                  <a:lnTo>
                    <a:pt x="1658619" y="63500"/>
                  </a:lnTo>
                  <a:lnTo>
                    <a:pt x="1658619" y="67310"/>
                  </a:lnTo>
                  <a:lnTo>
                    <a:pt x="1659889" y="335280"/>
                  </a:lnTo>
                  <a:lnTo>
                    <a:pt x="1659889" y="339089"/>
                  </a:lnTo>
                  <a:lnTo>
                    <a:pt x="1658619" y="341630"/>
                  </a:lnTo>
                  <a:lnTo>
                    <a:pt x="1658619" y="345439"/>
                  </a:lnTo>
                  <a:lnTo>
                    <a:pt x="1658619" y="349250"/>
                  </a:lnTo>
                  <a:lnTo>
                    <a:pt x="1657349" y="351789"/>
                  </a:lnTo>
                  <a:lnTo>
                    <a:pt x="1656080" y="355600"/>
                  </a:lnTo>
                  <a:lnTo>
                    <a:pt x="1654810" y="359410"/>
                  </a:lnTo>
                  <a:lnTo>
                    <a:pt x="1653539" y="361950"/>
                  </a:lnTo>
                  <a:lnTo>
                    <a:pt x="1652269" y="365760"/>
                  </a:lnTo>
                  <a:lnTo>
                    <a:pt x="1650999" y="368300"/>
                  </a:lnTo>
                  <a:lnTo>
                    <a:pt x="1648460" y="370839"/>
                  </a:lnTo>
                  <a:lnTo>
                    <a:pt x="1647189" y="374650"/>
                  </a:lnTo>
                  <a:lnTo>
                    <a:pt x="1644649" y="377189"/>
                  </a:lnTo>
                  <a:lnTo>
                    <a:pt x="1642110" y="379730"/>
                  </a:lnTo>
                  <a:lnTo>
                    <a:pt x="1639569" y="382270"/>
                  </a:lnTo>
                  <a:lnTo>
                    <a:pt x="1637030" y="384810"/>
                  </a:lnTo>
                  <a:lnTo>
                    <a:pt x="1634489" y="387350"/>
                  </a:lnTo>
                  <a:lnTo>
                    <a:pt x="1631949" y="388620"/>
                  </a:lnTo>
                  <a:lnTo>
                    <a:pt x="1629410" y="391160"/>
                  </a:lnTo>
                  <a:lnTo>
                    <a:pt x="1612899" y="398780"/>
                  </a:lnTo>
                  <a:lnTo>
                    <a:pt x="1610360" y="400050"/>
                  </a:lnTo>
                  <a:lnTo>
                    <a:pt x="1606549" y="400050"/>
                  </a:lnTo>
                  <a:lnTo>
                    <a:pt x="1602739" y="401320"/>
                  </a:lnTo>
                  <a:lnTo>
                    <a:pt x="1598930" y="401320"/>
                  </a:lnTo>
                  <a:lnTo>
                    <a:pt x="1596389" y="402589"/>
                  </a:lnTo>
                  <a:lnTo>
                    <a:pt x="1592580" y="40258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59689" y="402589"/>
                  </a:lnTo>
                  <a:lnTo>
                    <a:pt x="55879" y="401320"/>
                  </a:lnTo>
                  <a:lnTo>
                    <a:pt x="53339" y="401320"/>
                  </a:lnTo>
                  <a:lnTo>
                    <a:pt x="49529" y="400050"/>
                  </a:lnTo>
                  <a:lnTo>
                    <a:pt x="46989" y="398780"/>
                  </a:lnTo>
                  <a:lnTo>
                    <a:pt x="43179" y="397510"/>
                  </a:lnTo>
                  <a:lnTo>
                    <a:pt x="39369" y="396239"/>
                  </a:lnTo>
                  <a:lnTo>
                    <a:pt x="36829" y="394970"/>
                  </a:lnTo>
                  <a:lnTo>
                    <a:pt x="33019" y="393700"/>
                  </a:lnTo>
                  <a:lnTo>
                    <a:pt x="30479" y="391160"/>
                  </a:lnTo>
                  <a:lnTo>
                    <a:pt x="27939" y="389889"/>
                  </a:lnTo>
                  <a:lnTo>
                    <a:pt x="25400" y="387350"/>
                  </a:lnTo>
                  <a:lnTo>
                    <a:pt x="22860" y="384810"/>
                  </a:lnTo>
                  <a:lnTo>
                    <a:pt x="19050" y="383539"/>
                  </a:lnTo>
                  <a:lnTo>
                    <a:pt x="17779" y="379730"/>
                  </a:lnTo>
                  <a:lnTo>
                    <a:pt x="15239" y="377189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70"/>
                  </a:lnTo>
                  <a:lnTo>
                    <a:pt x="7619" y="365760"/>
                  </a:lnTo>
                  <a:lnTo>
                    <a:pt x="5079" y="363220"/>
                  </a:lnTo>
                  <a:lnTo>
                    <a:pt x="3810" y="359410"/>
                  </a:lnTo>
                  <a:lnTo>
                    <a:pt x="2539" y="355600"/>
                  </a:lnTo>
                  <a:lnTo>
                    <a:pt x="2539" y="353060"/>
                  </a:lnTo>
                  <a:lnTo>
                    <a:pt x="1269" y="349250"/>
                  </a:lnTo>
                  <a:lnTo>
                    <a:pt x="1269" y="345439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659890" h="402589">
                  <a:moveTo>
                    <a:pt x="0" y="0"/>
                  </a:moveTo>
                  <a:lnTo>
                    <a:pt x="0" y="0"/>
                  </a:lnTo>
                </a:path>
                <a:path w="1659890" h="402589">
                  <a:moveTo>
                    <a:pt x="1659889" y="402589"/>
                  </a:moveTo>
                  <a:lnTo>
                    <a:pt x="1659889" y="402589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198110" y="3352800"/>
              <a:ext cx="1654810" cy="4025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198109" y="3413760"/>
              <a:ext cx="1597660" cy="341630"/>
            </a:xfrm>
            <a:custGeom>
              <a:avLst/>
              <a:gdLst/>
              <a:ahLst/>
              <a:cxnLst/>
              <a:rect l="l" t="t" r="r" b="b"/>
              <a:pathLst>
                <a:path w="1597659" h="341629">
                  <a:moveTo>
                    <a:pt x="55880" y="341629"/>
                  </a:moveTo>
                  <a:lnTo>
                    <a:pt x="1597660" y="341629"/>
                  </a:lnTo>
                </a:path>
                <a:path w="1597659" h="341629">
                  <a:moveTo>
                    <a:pt x="0" y="0"/>
                  </a:moveTo>
                  <a:lnTo>
                    <a:pt x="0" y="281939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198109" y="3352799"/>
              <a:ext cx="1654810" cy="402590"/>
            </a:xfrm>
            <a:custGeom>
              <a:avLst/>
              <a:gdLst/>
              <a:ahLst/>
              <a:cxnLst/>
              <a:rect l="l" t="t" r="r" b="b"/>
              <a:pathLst>
                <a:path w="1654809" h="402589">
                  <a:moveTo>
                    <a:pt x="0" y="67310"/>
                  </a:moveTo>
                  <a:lnTo>
                    <a:pt x="0" y="63500"/>
                  </a:lnTo>
                  <a:lnTo>
                    <a:pt x="0" y="59689"/>
                  </a:lnTo>
                  <a:lnTo>
                    <a:pt x="1269" y="55879"/>
                  </a:lnTo>
                  <a:lnTo>
                    <a:pt x="1269" y="53339"/>
                  </a:lnTo>
                  <a:lnTo>
                    <a:pt x="2539" y="49529"/>
                  </a:lnTo>
                  <a:lnTo>
                    <a:pt x="2539" y="45720"/>
                  </a:lnTo>
                  <a:lnTo>
                    <a:pt x="3810" y="43179"/>
                  </a:lnTo>
                  <a:lnTo>
                    <a:pt x="5079" y="39370"/>
                  </a:lnTo>
                  <a:lnTo>
                    <a:pt x="7619" y="36829"/>
                  </a:lnTo>
                  <a:lnTo>
                    <a:pt x="8889" y="33020"/>
                  </a:lnTo>
                  <a:lnTo>
                    <a:pt x="10160" y="30479"/>
                  </a:lnTo>
                  <a:lnTo>
                    <a:pt x="12700" y="27939"/>
                  </a:lnTo>
                  <a:lnTo>
                    <a:pt x="15239" y="24129"/>
                  </a:lnTo>
                  <a:lnTo>
                    <a:pt x="17779" y="21589"/>
                  </a:lnTo>
                  <a:lnTo>
                    <a:pt x="19050" y="19050"/>
                  </a:lnTo>
                  <a:lnTo>
                    <a:pt x="22860" y="17779"/>
                  </a:lnTo>
                  <a:lnTo>
                    <a:pt x="25400" y="15239"/>
                  </a:lnTo>
                  <a:lnTo>
                    <a:pt x="27939" y="12700"/>
                  </a:lnTo>
                  <a:lnTo>
                    <a:pt x="30479" y="10160"/>
                  </a:lnTo>
                  <a:lnTo>
                    <a:pt x="33019" y="8889"/>
                  </a:lnTo>
                  <a:lnTo>
                    <a:pt x="36829" y="7620"/>
                  </a:lnTo>
                  <a:lnTo>
                    <a:pt x="39369" y="5079"/>
                  </a:lnTo>
                  <a:lnTo>
                    <a:pt x="43179" y="3810"/>
                  </a:lnTo>
                  <a:lnTo>
                    <a:pt x="46989" y="2539"/>
                  </a:lnTo>
                  <a:lnTo>
                    <a:pt x="49529" y="2539"/>
                  </a:lnTo>
                  <a:lnTo>
                    <a:pt x="53339" y="1270"/>
                  </a:lnTo>
                  <a:lnTo>
                    <a:pt x="55879" y="0"/>
                  </a:lnTo>
                  <a:lnTo>
                    <a:pt x="59689" y="0"/>
                  </a:lnTo>
                  <a:lnTo>
                    <a:pt x="63500" y="0"/>
                  </a:lnTo>
                  <a:lnTo>
                    <a:pt x="1587499" y="0"/>
                  </a:lnTo>
                  <a:lnTo>
                    <a:pt x="1598930" y="0"/>
                  </a:lnTo>
                  <a:lnTo>
                    <a:pt x="1601469" y="1270"/>
                  </a:lnTo>
                  <a:lnTo>
                    <a:pt x="1605280" y="2539"/>
                  </a:lnTo>
                  <a:lnTo>
                    <a:pt x="1607819" y="2539"/>
                  </a:lnTo>
                  <a:lnTo>
                    <a:pt x="1611630" y="3810"/>
                  </a:lnTo>
                  <a:lnTo>
                    <a:pt x="1615439" y="5079"/>
                  </a:lnTo>
                  <a:lnTo>
                    <a:pt x="1617980" y="7620"/>
                  </a:lnTo>
                  <a:lnTo>
                    <a:pt x="1621789" y="8889"/>
                  </a:lnTo>
                  <a:lnTo>
                    <a:pt x="1624330" y="10160"/>
                  </a:lnTo>
                  <a:lnTo>
                    <a:pt x="1626869" y="12700"/>
                  </a:lnTo>
                  <a:lnTo>
                    <a:pt x="1629410" y="15239"/>
                  </a:lnTo>
                  <a:lnTo>
                    <a:pt x="1631949" y="17779"/>
                  </a:lnTo>
                  <a:lnTo>
                    <a:pt x="1635760" y="19050"/>
                  </a:lnTo>
                  <a:lnTo>
                    <a:pt x="1637030" y="21589"/>
                  </a:lnTo>
                  <a:lnTo>
                    <a:pt x="1639569" y="24129"/>
                  </a:lnTo>
                  <a:lnTo>
                    <a:pt x="1642110" y="27939"/>
                  </a:lnTo>
                  <a:lnTo>
                    <a:pt x="1644649" y="30479"/>
                  </a:lnTo>
                  <a:lnTo>
                    <a:pt x="1645919" y="33020"/>
                  </a:lnTo>
                  <a:lnTo>
                    <a:pt x="1647189" y="36829"/>
                  </a:lnTo>
                  <a:lnTo>
                    <a:pt x="1648460" y="39370"/>
                  </a:lnTo>
                  <a:lnTo>
                    <a:pt x="1650999" y="43179"/>
                  </a:lnTo>
                  <a:lnTo>
                    <a:pt x="1650999" y="45720"/>
                  </a:lnTo>
                  <a:lnTo>
                    <a:pt x="1652269" y="49529"/>
                  </a:lnTo>
                  <a:lnTo>
                    <a:pt x="1653539" y="53339"/>
                  </a:lnTo>
                  <a:lnTo>
                    <a:pt x="1653539" y="55879"/>
                  </a:lnTo>
                  <a:lnTo>
                    <a:pt x="1654810" y="59689"/>
                  </a:lnTo>
                  <a:lnTo>
                    <a:pt x="1654810" y="335280"/>
                  </a:lnTo>
                  <a:lnTo>
                    <a:pt x="1654810" y="341630"/>
                  </a:lnTo>
                  <a:lnTo>
                    <a:pt x="1653539" y="345439"/>
                  </a:lnTo>
                  <a:lnTo>
                    <a:pt x="1653539" y="349250"/>
                  </a:lnTo>
                  <a:lnTo>
                    <a:pt x="1652269" y="353060"/>
                  </a:lnTo>
                  <a:lnTo>
                    <a:pt x="1650999" y="355600"/>
                  </a:lnTo>
                  <a:lnTo>
                    <a:pt x="1650999" y="359410"/>
                  </a:lnTo>
                  <a:lnTo>
                    <a:pt x="1648460" y="361950"/>
                  </a:lnTo>
                  <a:lnTo>
                    <a:pt x="1647189" y="365760"/>
                  </a:lnTo>
                  <a:lnTo>
                    <a:pt x="1645919" y="368300"/>
                  </a:lnTo>
                  <a:lnTo>
                    <a:pt x="1644649" y="372110"/>
                  </a:lnTo>
                  <a:lnTo>
                    <a:pt x="1642110" y="374650"/>
                  </a:lnTo>
                  <a:lnTo>
                    <a:pt x="1639569" y="377189"/>
                  </a:lnTo>
                  <a:lnTo>
                    <a:pt x="1638299" y="379730"/>
                  </a:lnTo>
                  <a:lnTo>
                    <a:pt x="1635760" y="382269"/>
                  </a:lnTo>
                  <a:lnTo>
                    <a:pt x="1633219" y="384810"/>
                  </a:lnTo>
                  <a:lnTo>
                    <a:pt x="1629410" y="387350"/>
                  </a:lnTo>
                  <a:lnTo>
                    <a:pt x="1626869" y="389889"/>
                  </a:lnTo>
                  <a:lnTo>
                    <a:pt x="1624330" y="391160"/>
                  </a:lnTo>
                  <a:lnTo>
                    <a:pt x="1621789" y="393700"/>
                  </a:lnTo>
                  <a:lnTo>
                    <a:pt x="1617980" y="394969"/>
                  </a:lnTo>
                  <a:lnTo>
                    <a:pt x="1615439" y="396239"/>
                  </a:lnTo>
                  <a:lnTo>
                    <a:pt x="1611630" y="397510"/>
                  </a:lnTo>
                  <a:lnTo>
                    <a:pt x="1609089" y="398780"/>
                  </a:lnTo>
                  <a:lnTo>
                    <a:pt x="1605280" y="400050"/>
                  </a:lnTo>
                  <a:lnTo>
                    <a:pt x="1602739" y="401319"/>
                  </a:lnTo>
                  <a:lnTo>
                    <a:pt x="1598930" y="401319"/>
                  </a:lnTo>
                  <a:lnTo>
                    <a:pt x="1595119" y="402589"/>
                  </a:lnTo>
                  <a:lnTo>
                    <a:pt x="1591310" y="402589"/>
                  </a:lnTo>
                  <a:lnTo>
                    <a:pt x="1588769" y="402589"/>
                  </a:lnTo>
                  <a:lnTo>
                    <a:pt x="67310" y="402589"/>
                  </a:lnTo>
                  <a:lnTo>
                    <a:pt x="63500" y="402589"/>
                  </a:lnTo>
                  <a:lnTo>
                    <a:pt x="59689" y="402589"/>
                  </a:lnTo>
                  <a:lnTo>
                    <a:pt x="55879" y="401319"/>
                  </a:lnTo>
                  <a:lnTo>
                    <a:pt x="53339" y="401319"/>
                  </a:lnTo>
                  <a:lnTo>
                    <a:pt x="49529" y="400050"/>
                  </a:lnTo>
                  <a:lnTo>
                    <a:pt x="46989" y="398780"/>
                  </a:lnTo>
                  <a:lnTo>
                    <a:pt x="43179" y="397510"/>
                  </a:lnTo>
                  <a:lnTo>
                    <a:pt x="39369" y="396239"/>
                  </a:lnTo>
                  <a:lnTo>
                    <a:pt x="36829" y="394969"/>
                  </a:lnTo>
                  <a:lnTo>
                    <a:pt x="33019" y="393700"/>
                  </a:lnTo>
                  <a:lnTo>
                    <a:pt x="30479" y="391160"/>
                  </a:lnTo>
                  <a:lnTo>
                    <a:pt x="27939" y="389889"/>
                  </a:lnTo>
                  <a:lnTo>
                    <a:pt x="25400" y="387350"/>
                  </a:lnTo>
                  <a:lnTo>
                    <a:pt x="22860" y="384810"/>
                  </a:lnTo>
                  <a:lnTo>
                    <a:pt x="20319" y="383539"/>
                  </a:lnTo>
                  <a:lnTo>
                    <a:pt x="17779" y="381000"/>
                  </a:lnTo>
                  <a:lnTo>
                    <a:pt x="15239" y="377189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69"/>
                  </a:lnTo>
                  <a:lnTo>
                    <a:pt x="7619" y="365760"/>
                  </a:lnTo>
                  <a:lnTo>
                    <a:pt x="5079" y="363219"/>
                  </a:lnTo>
                  <a:lnTo>
                    <a:pt x="5079" y="359410"/>
                  </a:lnTo>
                  <a:lnTo>
                    <a:pt x="2539" y="356869"/>
                  </a:lnTo>
                  <a:lnTo>
                    <a:pt x="2539" y="353060"/>
                  </a:lnTo>
                  <a:lnTo>
                    <a:pt x="1269" y="349250"/>
                  </a:lnTo>
                  <a:lnTo>
                    <a:pt x="1269" y="346710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335280"/>
                  </a:lnTo>
                  <a:lnTo>
                    <a:pt x="0" y="67310"/>
                  </a:lnTo>
                  <a:close/>
                </a:path>
                <a:path w="1654809" h="402589">
                  <a:moveTo>
                    <a:pt x="0" y="0"/>
                  </a:moveTo>
                  <a:lnTo>
                    <a:pt x="0" y="0"/>
                  </a:lnTo>
                </a:path>
                <a:path w="1654809" h="402589">
                  <a:moveTo>
                    <a:pt x="1654810" y="402589"/>
                  </a:moveTo>
                  <a:lnTo>
                    <a:pt x="1654810" y="402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198110" y="3329940"/>
              <a:ext cx="1654810" cy="40258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198109" y="3390900"/>
              <a:ext cx="1597660" cy="341630"/>
            </a:xfrm>
            <a:custGeom>
              <a:avLst/>
              <a:gdLst/>
              <a:ahLst/>
              <a:cxnLst/>
              <a:rect l="l" t="t" r="r" b="b"/>
              <a:pathLst>
                <a:path w="1597659" h="341629">
                  <a:moveTo>
                    <a:pt x="55879" y="341629"/>
                  </a:moveTo>
                  <a:lnTo>
                    <a:pt x="1597660" y="341629"/>
                  </a:lnTo>
                </a:path>
                <a:path w="1597659" h="341629">
                  <a:moveTo>
                    <a:pt x="0" y="0"/>
                  </a:moveTo>
                  <a:lnTo>
                    <a:pt x="0" y="281939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198109" y="3329939"/>
              <a:ext cx="1654810" cy="402590"/>
            </a:xfrm>
            <a:custGeom>
              <a:avLst/>
              <a:gdLst/>
              <a:ahLst/>
              <a:cxnLst/>
              <a:rect l="l" t="t" r="r" b="b"/>
              <a:pathLst>
                <a:path w="1654809" h="402589">
                  <a:moveTo>
                    <a:pt x="0" y="66039"/>
                  </a:moveTo>
                  <a:lnTo>
                    <a:pt x="0" y="63500"/>
                  </a:lnTo>
                  <a:lnTo>
                    <a:pt x="0" y="59689"/>
                  </a:lnTo>
                  <a:lnTo>
                    <a:pt x="1269" y="55880"/>
                  </a:lnTo>
                  <a:lnTo>
                    <a:pt x="1269" y="52070"/>
                  </a:lnTo>
                  <a:lnTo>
                    <a:pt x="2539" y="49530"/>
                  </a:lnTo>
                  <a:lnTo>
                    <a:pt x="2539" y="45720"/>
                  </a:lnTo>
                  <a:lnTo>
                    <a:pt x="3810" y="41910"/>
                  </a:lnTo>
                  <a:lnTo>
                    <a:pt x="5079" y="39370"/>
                  </a:lnTo>
                  <a:lnTo>
                    <a:pt x="7619" y="36830"/>
                  </a:lnTo>
                  <a:lnTo>
                    <a:pt x="8889" y="33020"/>
                  </a:lnTo>
                  <a:lnTo>
                    <a:pt x="10160" y="30480"/>
                  </a:lnTo>
                  <a:lnTo>
                    <a:pt x="12700" y="27939"/>
                  </a:lnTo>
                  <a:lnTo>
                    <a:pt x="15239" y="24130"/>
                  </a:lnTo>
                  <a:lnTo>
                    <a:pt x="17779" y="21589"/>
                  </a:lnTo>
                  <a:lnTo>
                    <a:pt x="19050" y="19050"/>
                  </a:lnTo>
                  <a:lnTo>
                    <a:pt x="22860" y="16510"/>
                  </a:lnTo>
                  <a:lnTo>
                    <a:pt x="25400" y="13970"/>
                  </a:lnTo>
                  <a:lnTo>
                    <a:pt x="27939" y="12700"/>
                  </a:lnTo>
                  <a:lnTo>
                    <a:pt x="30479" y="10160"/>
                  </a:lnTo>
                  <a:lnTo>
                    <a:pt x="33019" y="8889"/>
                  </a:lnTo>
                  <a:lnTo>
                    <a:pt x="36829" y="6350"/>
                  </a:lnTo>
                  <a:lnTo>
                    <a:pt x="39369" y="5080"/>
                  </a:lnTo>
                  <a:lnTo>
                    <a:pt x="43179" y="3810"/>
                  </a:lnTo>
                  <a:lnTo>
                    <a:pt x="46989" y="2539"/>
                  </a:lnTo>
                  <a:lnTo>
                    <a:pt x="49529" y="1270"/>
                  </a:lnTo>
                  <a:lnTo>
                    <a:pt x="53339" y="1270"/>
                  </a:lnTo>
                  <a:lnTo>
                    <a:pt x="55879" y="0"/>
                  </a:lnTo>
                  <a:lnTo>
                    <a:pt x="59689" y="0"/>
                  </a:lnTo>
                  <a:lnTo>
                    <a:pt x="1587499" y="0"/>
                  </a:lnTo>
                  <a:lnTo>
                    <a:pt x="1598930" y="0"/>
                  </a:lnTo>
                  <a:lnTo>
                    <a:pt x="1601469" y="1270"/>
                  </a:lnTo>
                  <a:lnTo>
                    <a:pt x="1605280" y="1270"/>
                  </a:lnTo>
                  <a:lnTo>
                    <a:pt x="1607819" y="2539"/>
                  </a:lnTo>
                  <a:lnTo>
                    <a:pt x="1611630" y="3810"/>
                  </a:lnTo>
                  <a:lnTo>
                    <a:pt x="1615439" y="5080"/>
                  </a:lnTo>
                  <a:lnTo>
                    <a:pt x="1617980" y="6350"/>
                  </a:lnTo>
                  <a:lnTo>
                    <a:pt x="1621789" y="8889"/>
                  </a:lnTo>
                  <a:lnTo>
                    <a:pt x="1624330" y="10160"/>
                  </a:lnTo>
                  <a:lnTo>
                    <a:pt x="1626869" y="12700"/>
                  </a:lnTo>
                  <a:lnTo>
                    <a:pt x="1629410" y="13970"/>
                  </a:lnTo>
                  <a:lnTo>
                    <a:pt x="1631949" y="16510"/>
                  </a:lnTo>
                  <a:lnTo>
                    <a:pt x="1635760" y="19050"/>
                  </a:lnTo>
                  <a:lnTo>
                    <a:pt x="1637030" y="21589"/>
                  </a:lnTo>
                  <a:lnTo>
                    <a:pt x="1639569" y="24130"/>
                  </a:lnTo>
                  <a:lnTo>
                    <a:pt x="1642110" y="27939"/>
                  </a:lnTo>
                  <a:lnTo>
                    <a:pt x="1644649" y="30480"/>
                  </a:lnTo>
                  <a:lnTo>
                    <a:pt x="1645919" y="33020"/>
                  </a:lnTo>
                  <a:lnTo>
                    <a:pt x="1647189" y="36830"/>
                  </a:lnTo>
                  <a:lnTo>
                    <a:pt x="1648460" y="39370"/>
                  </a:lnTo>
                  <a:lnTo>
                    <a:pt x="1650999" y="41910"/>
                  </a:lnTo>
                  <a:lnTo>
                    <a:pt x="1650999" y="45720"/>
                  </a:lnTo>
                  <a:lnTo>
                    <a:pt x="1652269" y="49530"/>
                  </a:lnTo>
                  <a:lnTo>
                    <a:pt x="1653539" y="52070"/>
                  </a:lnTo>
                  <a:lnTo>
                    <a:pt x="1653539" y="55880"/>
                  </a:lnTo>
                  <a:lnTo>
                    <a:pt x="1654810" y="59689"/>
                  </a:lnTo>
                  <a:lnTo>
                    <a:pt x="1654810" y="63500"/>
                  </a:lnTo>
                  <a:lnTo>
                    <a:pt x="1654810" y="66039"/>
                  </a:lnTo>
                  <a:lnTo>
                    <a:pt x="1654810" y="335280"/>
                  </a:lnTo>
                  <a:lnTo>
                    <a:pt x="1654810" y="339090"/>
                  </a:lnTo>
                  <a:lnTo>
                    <a:pt x="1654810" y="341630"/>
                  </a:lnTo>
                  <a:lnTo>
                    <a:pt x="1653539" y="345440"/>
                  </a:lnTo>
                  <a:lnTo>
                    <a:pt x="1653539" y="349250"/>
                  </a:lnTo>
                  <a:lnTo>
                    <a:pt x="1652269" y="353060"/>
                  </a:lnTo>
                  <a:lnTo>
                    <a:pt x="1650999" y="355600"/>
                  </a:lnTo>
                  <a:lnTo>
                    <a:pt x="1650999" y="359410"/>
                  </a:lnTo>
                  <a:lnTo>
                    <a:pt x="1648460" y="361950"/>
                  </a:lnTo>
                  <a:lnTo>
                    <a:pt x="1647189" y="365760"/>
                  </a:lnTo>
                  <a:lnTo>
                    <a:pt x="1645919" y="368300"/>
                  </a:lnTo>
                  <a:lnTo>
                    <a:pt x="1644649" y="372110"/>
                  </a:lnTo>
                  <a:lnTo>
                    <a:pt x="1642110" y="374650"/>
                  </a:lnTo>
                  <a:lnTo>
                    <a:pt x="1639569" y="377190"/>
                  </a:lnTo>
                  <a:lnTo>
                    <a:pt x="1638299" y="379730"/>
                  </a:lnTo>
                  <a:lnTo>
                    <a:pt x="1635760" y="382270"/>
                  </a:lnTo>
                  <a:lnTo>
                    <a:pt x="1633219" y="384810"/>
                  </a:lnTo>
                  <a:lnTo>
                    <a:pt x="1629410" y="387350"/>
                  </a:lnTo>
                  <a:lnTo>
                    <a:pt x="1626869" y="388620"/>
                  </a:lnTo>
                  <a:lnTo>
                    <a:pt x="1624330" y="391160"/>
                  </a:lnTo>
                  <a:lnTo>
                    <a:pt x="1621789" y="393700"/>
                  </a:lnTo>
                  <a:lnTo>
                    <a:pt x="1617980" y="394970"/>
                  </a:lnTo>
                  <a:lnTo>
                    <a:pt x="1615439" y="396240"/>
                  </a:lnTo>
                  <a:lnTo>
                    <a:pt x="1611630" y="397510"/>
                  </a:lnTo>
                  <a:lnTo>
                    <a:pt x="1609089" y="398780"/>
                  </a:lnTo>
                  <a:lnTo>
                    <a:pt x="1605280" y="400050"/>
                  </a:lnTo>
                  <a:lnTo>
                    <a:pt x="1602739" y="401320"/>
                  </a:lnTo>
                  <a:lnTo>
                    <a:pt x="1598930" y="401320"/>
                  </a:lnTo>
                  <a:lnTo>
                    <a:pt x="1595119" y="401320"/>
                  </a:lnTo>
                  <a:lnTo>
                    <a:pt x="1591310" y="402590"/>
                  </a:lnTo>
                  <a:lnTo>
                    <a:pt x="1588769" y="402590"/>
                  </a:lnTo>
                  <a:lnTo>
                    <a:pt x="67310" y="402590"/>
                  </a:lnTo>
                  <a:lnTo>
                    <a:pt x="63500" y="402590"/>
                  </a:lnTo>
                  <a:lnTo>
                    <a:pt x="59689" y="401320"/>
                  </a:lnTo>
                  <a:lnTo>
                    <a:pt x="55879" y="401320"/>
                  </a:lnTo>
                  <a:lnTo>
                    <a:pt x="53339" y="401320"/>
                  </a:lnTo>
                  <a:lnTo>
                    <a:pt x="49529" y="400050"/>
                  </a:lnTo>
                  <a:lnTo>
                    <a:pt x="46989" y="398780"/>
                  </a:lnTo>
                  <a:lnTo>
                    <a:pt x="43179" y="397510"/>
                  </a:lnTo>
                  <a:lnTo>
                    <a:pt x="39369" y="396240"/>
                  </a:lnTo>
                  <a:lnTo>
                    <a:pt x="36829" y="394970"/>
                  </a:lnTo>
                  <a:lnTo>
                    <a:pt x="33019" y="393700"/>
                  </a:lnTo>
                  <a:lnTo>
                    <a:pt x="30479" y="391160"/>
                  </a:lnTo>
                  <a:lnTo>
                    <a:pt x="27939" y="389890"/>
                  </a:lnTo>
                  <a:lnTo>
                    <a:pt x="25400" y="387350"/>
                  </a:lnTo>
                  <a:lnTo>
                    <a:pt x="22860" y="384810"/>
                  </a:lnTo>
                  <a:lnTo>
                    <a:pt x="20319" y="382270"/>
                  </a:lnTo>
                  <a:lnTo>
                    <a:pt x="17779" y="379730"/>
                  </a:lnTo>
                  <a:lnTo>
                    <a:pt x="15239" y="377190"/>
                  </a:lnTo>
                  <a:lnTo>
                    <a:pt x="12700" y="374650"/>
                  </a:lnTo>
                  <a:lnTo>
                    <a:pt x="10160" y="372110"/>
                  </a:lnTo>
                  <a:lnTo>
                    <a:pt x="8889" y="369570"/>
                  </a:lnTo>
                  <a:lnTo>
                    <a:pt x="7619" y="365760"/>
                  </a:lnTo>
                  <a:lnTo>
                    <a:pt x="5079" y="361950"/>
                  </a:lnTo>
                  <a:lnTo>
                    <a:pt x="5079" y="359410"/>
                  </a:lnTo>
                  <a:lnTo>
                    <a:pt x="2539" y="355600"/>
                  </a:lnTo>
                  <a:lnTo>
                    <a:pt x="2539" y="353060"/>
                  </a:lnTo>
                  <a:lnTo>
                    <a:pt x="1269" y="349250"/>
                  </a:lnTo>
                  <a:lnTo>
                    <a:pt x="1269" y="345440"/>
                  </a:lnTo>
                  <a:lnTo>
                    <a:pt x="0" y="342900"/>
                  </a:lnTo>
                  <a:lnTo>
                    <a:pt x="0" y="339090"/>
                  </a:lnTo>
                  <a:lnTo>
                    <a:pt x="0" y="335280"/>
                  </a:lnTo>
                  <a:lnTo>
                    <a:pt x="0" y="66039"/>
                  </a:lnTo>
                  <a:close/>
                </a:path>
                <a:path w="1654809" h="402589">
                  <a:moveTo>
                    <a:pt x="0" y="0"/>
                  </a:moveTo>
                  <a:lnTo>
                    <a:pt x="0" y="0"/>
                  </a:lnTo>
                </a:path>
                <a:path w="1654809" h="402589">
                  <a:moveTo>
                    <a:pt x="1654810" y="402590"/>
                  </a:moveTo>
                  <a:lnTo>
                    <a:pt x="1654810" y="402590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5471159" y="2809240"/>
            <a:ext cx="1108710" cy="840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Nội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bộ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35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Nhận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cuộc</a:t>
            </a:r>
            <a:r>
              <a:rPr dirty="0" sz="1400" spc="-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gọi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173027" y="4798377"/>
            <a:ext cx="1668145" cy="564515"/>
            <a:chOff x="5173027" y="4798377"/>
            <a:chExt cx="1668145" cy="564515"/>
          </a:xfrm>
        </p:grpSpPr>
        <p:sp>
          <p:nvSpPr>
            <p:cNvPr id="48" name="object 48"/>
            <p:cNvSpPr/>
            <p:nvPr/>
          </p:nvSpPr>
          <p:spPr>
            <a:xfrm>
              <a:off x="5177789" y="4826000"/>
              <a:ext cx="1658620" cy="5321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177790" y="4897119"/>
              <a:ext cx="1578610" cy="461009"/>
            </a:xfrm>
            <a:custGeom>
              <a:avLst/>
              <a:gdLst/>
              <a:ahLst/>
              <a:cxnLst/>
              <a:rect l="l" t="t" r="r" b="b"/>
              <a:pathLst>
                <a:path w="1578609" h="461010">
                  <a:moveTo>
                    <a:pt x="87629" y="461010"/>
                  </a:moveTo>
                  <a:lnTo>
                    <a:pt x="1578587" y="461010"/>
                  </a:lnTo>
                </a:path>
                <a:path w="1578609" h="461010">
                  <a:moveTo>
                    <a:pt x="0" y="0"/>
                  </a:moveTo>
                  <a:lnTo>
                    <a:pt x="0" y="386081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177790" y="4826000"/>
              <a:ext cx="1658620" cy="532130"/>
            </a:xfrm>
            <a:custGeom>
              <a:avLst/>
              <a:gdLst/>
              <a:ahLst/>
              <a:cxnLst/>
              <a:rect l="l" t="t" r="r" b="b"/>
              <a:pathLst>
                <a:path w="1658620" h="532129">
                  <a:moveTo>
                    <a:pt x="0" y="88900"/>
                  </a:moveTo>
                  <a:lnTo>
                    <a:pt x="0" y="83819"/>
                  </a:lnTo>
                  <a:lnTo>
                    <a:pt x="0" y="78739"/>
                  </a:lnTo>
                  <a:lnTo>
                    <a:pt x="0" y="74930"/>
                  </a:lnTo>
                  <a:lnTo>
                    <a:pt x="1270" y="69850"/>
                  </a:lnTo>
                  <a:lnTo>
                    <a:pt x="2539" y="64769"/>
                  </a:lnTo>
                  <a:lnTo>
                    <a:pt x="3810" y="60960"/>
                  </a:lnTo>
                  <a:lnTo>
                    <a:pt x="5080" y="57150"/>
                  </a:lnTo>
                  <a:lnTo>
                    <a:pt x="6350" y="52069"/>
                  </a:lnTo>
                  <a:lnTo>
                    <a:pt x="8889" y="48260"/>
                  </a:lnTo>
                  <a:lnTo>
                    <a:pt x="11430" y="44450"/>
                  </a:lnTo>
                  <a:lnTo>
                    <a:pt x="13970" y="40639"/>
                  </a:lnTo>
                  <a:lnTo>
                    <a:pt x="16510" y="35560"/>
                  </a:lnTo>
                  <a:lnTo>
                    <a:pt x="19050" y="33019"/>
                  </a:lnTo>
                  <a:lnTo>
                    <a:pt x="21589" y="29210"/>
                  </a:lnTo>
                  <a:lnTo>
                    <a:pt x="25400" y="25400"/>
                  </a:lnTo>
                  <a:lnTo>
                    <a:pt x="27939" y="22860"/>
                  </a:lnTo>
                  <a:lnTo>
                    <a:pt x="31750" y="19050"/>
                  </a:lnTo>
                  <a:lnTo>
                    <a:pt x="35560" y="16510"/>
                  </a:lnTo>
                  <a:lnTo>
                    <a:pt x="39370" y="13969"/>
                  </a:lnTo>
                  <a:lnTo>
                    <a:pt x="43180" y="11430"/>
                  </a:lnTo>
                  <a:lnTo>
                    <a:pt x="46989" y="8889"/>
                  </a:lnTo>
                  <a:lnTo>
                    <a:pt x="52070" y="7619"/>
                  </a:lnTo>
                  <a:lnTo>
                    <a:pt x="55880" y="5080"/>
                  </a:lnTo>
                  <a:lnTo>
                    <a:pt x="60960" y="3810"/>
                  </a:lnTo>
                  <a:lnTo>
                    <a:pt x="64770" y="2539"/>
                  </a:lnTo>
                  <a:lnTo>
                    <a:pt x="69850" y="1269"/>
                  </a:lnTo>
                  <a:lnTo>
                    <a:pt x="73660" y="1269"/>
                  </a:lnTo>
                  <a:lnTo>
                    <a:pt x="78739" y="0"/>
                  </a:lnTo>
                  <a:lnTo>
                    <a:pt x="1569719" y="0"/>
                  </a:lnTo>
                  <a:lnTo>
                    <a:pt x="1579880" y="0"/>
                  </a:lnTo>
                  <a:lnTo>
                    <a:pt x="1583689" y="1269"/>
                  </a:lnTo>
                  <a:lnTo>
                    <a:pt x="1588769" y="1269"/>
                  </a:lnTo>
                  <a:lnTo>
                    <a:pt x="1592580" y="2539"/>
                  </a:lnTo>
                  <a:lnTo>
                    <a:pt x="1597660" y="3810"/>
                  </a:lnTo>
                  <a:lnTo>
                    <a:pt x="1601469" y="5080"/>
                  </a:lnTo>
                  <a:lnTo>
                    <a:pt x="1606550" y="7619"/>
                  </a:lnTo>
                  <a:lnTo>
                    <a:pt x="1610360" y="8889"/>
                  </a:lnTo>
                  <a:lnTo>
                    <a:pt x="1614169" y="11430"/>
                  </a:lnTo>
                  <a:lnTo>
                    <a:pt x="1617980" y="13969"/>
                  </a:lnTo>
                  <a:lnTo>
                    <a:pt x="1621789" y="16510"/>
                  </a:lnTo>
                  <a:lnTo>
                    <a:pt x="1625600" y="19050"/>
                  </a:lnTo>
                  <a:lnTo>
                    <a:pt x="1629410" y="22860"/>
                  </a:lnTo>
                  <a:lnTo>
                    <a:pt x="1633219" y="25400"/>
                  </a:lnTo>
                  <a:lnTo>
                    <a:pt x="1635760" y="29210"/>
                  </a:lnTo>
                  <a:lnTo>
                    <a:pt x="1638300" y="33019"/>
                  </a:lnTo>
                  <a:lnTo>
                    <a:pt x="1642110" y="35560"/>
                  </a:lnTo>
                  <a:lnTo>
                    <a:pt x="1644650" y="40639"/>
                  </a:lnTo>
                  <a:lnTo>
                    <a:pt x="1647189" y="44450"/>
                  </a:lnTo>
                  <a:lnTo>
                    <a:pt x="1648460" y="48260"/>
                  </a:lnTo>
                  <a:lnTo>
                    <a:pt x="1651000" y="52069"/>
                  </a:lnTo>
                  <a:lnTo>
                    <a:pt x="1652269" y="57150"/>
                  </a:lnTo>
                  <a:lnTo>
                    <a:pt x="1654810" y="60960"/>
                  </a:lnTo>
                  <a:lnTo>
                    <a:pt x="1656080" y="64769"/>
                  </a:lnTo>
                  <a:lnTo>
                    <a:pt x="1657350" y="69850"/>
                  </a:lnTo>
                  <a:lnTo>
                    <a:pt x="1657350" y="74930"/>
                  </a:lnTo>
                  <a:lnTo>
                    <a:pt x="1658619" y="78739"/>
                  </a:lnTo>
                  <a:lnTo>
                    <a:pt x="1658619" y="443230"/>
                  </a:lnTo>
                  <a:lnTo>
                    <a:pt x="1658619" y="452119"/>
                  </a:lnTo>
                  <a:lnTo>
                    <a:pt x="1657350" y="457200"/>
                  </a:lnTo>
                  <a:lnTo>
                    <a:pt x="1657350" y="462280"/>
                  </a:lnTo>
                  <a:lnTo>
                    <a:pt x="1656080" y="466090"/>
                  </a:lnTo>
                  <a:lnTo>
                    <a:pt x="1654810" y="471169"/>
                  </a:lnTo>
                  <a:lnTo>
                    <a:pt x="1652269" y="474980"/>
                  </a:lnTo>
                  <a:lnTo>
                    <a:pt x="1651000" y="478790"/>
                  </a:lnTo>
                  <a:lnTo>
                    <a:pt x="1648460" y="483869"/>
                  </a:lnTo>
                  <a:lnTo>
                    <a:pt x="1647189" y="487680"/>
                  </a:lnTo>
                  <a:lnTo>
                    <a:pt x="1644650" y="491490"/>
                  </a:lnTo>
                  <a:lnTo>
                    <a:pt x="1642110" y="495300"/>
                  </a:lnTo>
                  <a:lnTo>
                    <a:pt x="1638300" y="499109"/>
                  </a:lnTo>
                  <a:lnTo>
                    <a:pt x="1635760" y="502919"/>
                  </a:lnTo>
                  <a:lnTo>
                    <a:pt x="1633219" y="505459"/>
                  </a:lnTo>
                  <a:lnTo>
                    <a:pt x="1629410" y="509269"/>
                  </a:lnTo>
                  <a:lnTo>
                    <a:pt x="1625600" y="511809"/>
                  </a:lnTo>
                  <a:lnTo>
                    <a:pt x="1621789" y="514350"/>
                  </a:lnTo>
                  <a:lnTo>
                    <a:pt x="1619250" y="516890"/>
                  </a:lnTo>
                  <a:lnTo>
                    <a:pt x="1614169" y="519430"/>
                  </a:lnTo>
                  <a:lnTo>
                    <a:pt x="1610360" y="521969"/>
                  </a:lnTo>
                  <a:lnTo>
                    <a:pt x="1606550" y="524510"/>
                  </a:lnTo>
                  <a:lnTo>
                    <a:pt x="1601469" y="525780"/>
                  </a:lnTo>
                  <a:lnTo>
                    <a:pt x="1597660" y="527050"/>
                  </a:lnTo>
                  <a:lnTo>
                    <a:pt x="1592580" y="528319"/>
                  </a:lnTo>
                  <a:lnTo>
                    <a:pt x="1588769" y="529590"/>
                  </a:lnTo>
                  <a:lnTo>
                    <a:pt x="1583689" y="530860"/>
                  </a:lnTo>
                  <a:lnTo>
                    <a:pt x="1579880" y="532130"/>
                  </a:lnTo>
                  <a:lnTo>
                    <a:pt x="1574800" y="532130"/>
                  </a:lnTo>
                  <a:lnTo>
                    <a:pt x="78739" y="532130"/>
                  </a:lnTo>
                  <a:lnTo>
                    <a:pt x="73660" y="530860"/>
                  </a:lnTo>
                  <a:lnTo>
                    <a:pt x="69850" y="529590"/>
                  </a:lnTo>
                  <a:lnTo>
                    <a:pt x="64770" y="529590"/>
                  </a:lnTo>
                  <a:lnTo>
                    <a:pt x="60960" y="527050"/>
                  </a:lnTo>
                  <a:lnTo>
                    <a:pt x="55880" y="525780"/>
                  </a:lnTo>
                  <a:lnTo>
                    <a:pt x="52070" y="524510"/>
                  </a:lnTo>
                  <a:lnTo>
                    <a:pt x="48260" y="521969"/>
                  </a:lnTo>
                  <a:lnTo>
                    <a:pt x="43180" y="519430"/>
                  </a:lnTo>
                  <a:lnTo>
                    <a:pt x="39370" y="518159"/>
                  </a:lnTo>
                  <a:lnTo>
                    <a:pt x="35560" y="514350"/>
                  </a:lnTo>
                  <a:lnTo>
                    <a:pt x="33020" y="511809"/>
                  </a:lnTo>
                  <a:lnTo>
                    <a:pt x="29210" y="509269"/>
                  </a:lnTo>
                  <a:lnTo>
                    <a:pt x="25400" y="505459"/>
                  </a:lnTo>
                  <a:lnTo>
                    <a:pt x="22860" y="502919"/>
                  </a:lnTo>
                  <a:lnTo>
                    <a:pt x="19050" y="499109"/>
                  </a:lnTo>
                  <a:lnTo>
                    <a:pt x="16510" y="495300"/>
                  </a:lnTo>
                  <a:lnTo>
                    <a:pt x="13970" y="491490"/>
                  </a:lnTo>
                  <a:lnTo>
                    <a:pt x="11430" y="487680"/>
                  </a:lnTo>
                  <a:lnTo>
                    <a:pt x="8889" y="483869"/>
                  </a:lnTo>
                  <a:lnTo>
                    <a:pt x="7620" y="480059"/>
                  </a:lnTo>
                  <a:lnTo>
                    <a:pt x="5080" y="474980"/>
                  </a:lnTo>
                  <a:lnTo>
                    <a:pt x="3810" y="471169"/>
                  </a:lnTo>
                  <a:lnTo>
                    <a:pt x="2539" y="466090"/>
                  </a:lnTo>
                  <a:lnTo>
                    <a:pt x="1270" y="462280"/>
                  </a:lnTo>
                  <a:lnTo>
                    <a:pt x="0" y="457200"/>
                  </a:lnTo>
                  <a:lnTo>
                    <a:pt x="0" y="453390"/>
                  </a:lnTo>
                  <a:lnTo>
                    <a:pt x="0" y="448309"/>
                  </a:lnTo>
                  <a:lnTo>
                    <a:pt x="0" y="443230"/>
                  </a:lnTo>
                  <a:lnTo>
                    <a:pt x="0" y="88900"/>
                  </a:lnTo>
                  <a:close/>
                </a:path>
                <a:path w="1658620" h="532129">
                  <a:moveTo>
                    <a:pt x="0" y="0"/>
                  </a:moveTo>
                  <a:lnTo>
                    <a:pt x="0" y="0"/>
                  </a:lnTo>
                </a:path>
                <a:path w="1658620" h="532129">
                  <a:moveTo>
                    <a:pt x="1658619" y="532130"/>
                  </a:moveTo>
                  <a:lnTo>
                    <a:pt x="1658619" y="5321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177789" y="4803140"/>
              <a:ext cx="1658620" cy="5308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177790" y="4872989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0"/>
                  </a:moveTo>
                  <a:lnTo>
                    <a:pt x="0" y="387351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177790" y="4803140"/>
              <a:ext cx="1658620" cy="532130"/>
            </a:xfrm>
            <a:custGeom>
              <a:avLst/>
              <a:gdLst/>
              <a:ahLst/>
              <a:cxnLst/>
              <a:rect l="l" t="t" r="r" b="b"/>
              <a:pathLst>
                <a:path w="1658620" h="532129">
                  <a:moveTo>
                    <a:pt x="0" y="87630"/>
                  </a:moveTo>
                  <a:lnTo>
                    <a:pt x="0" y="83820"/>
                  </a:lnTo>
                  <a:lnTo>
                    <a:pt x="0" y="78740"/>
                  </a:lnTo>
                  <a:lnTo>
                    <a:pt x="0" y="74930"/>
                  </a:lnTo>
                  <a:lnTo>
                    <a:pt x="1270" y="69850"/>
                  </a:lnTo>
                  <a:lnTo>
                    <a:pt x="2539" y="64770"/>
                  </a:lnTo>
                  <a:lnTo>
                    <a:pt x="3810" y="60960"/>
                  </a:lnTo>
                  <a:lnTo>
                    <a:pt x="5080" y="55880"/>
                  </a:lnTo>
                  <a:lnTo>
                    <a:pt x="6350" y="52070"/>
                  </a:lnTo>
                  <a:lnTo>
                    <a:pt x="8889" y="48260"/>
                  </a:lnTo>
                  <a:lnTo>
                    <a:pt x="11430" y="44450"/>
                  </a:lnTo>
                  <a:lnTo>
                    <a:pt x="13970" y="39370"/>
                  </a:lnTo>
                  <a:lnTo>
                    <a:pt x="16510" y="35560"/>
                  </a:lnTo>
                  <a:lnTo>
                    <a:pt x="19050" y="31750"/>
                  </a:lnTo>
                  <a:lnTo>
                    <a:pt x="21589" y="29210"/>
                  </a:lnTo>
                  <a:lnTo>
                    <a:pt x="25400" y="25400"/>
                  </a:lnTo>
                  <a:lnTo>
                    <a:pt x="27939" y="22860"/>
                  </a:lnTo>
                  <a:lnTo>
                    <a:pt x="31750" y="19050"/>
                  </a:lnTo>
                  <a:lnTo>
                    <a:pt x="35560" y="16510"/>
                  </a:lnTo>
                  <a:lnTo>
                    <a:pt x="39370" y="13970"/>
                  </a:lnTo>
                  <a:lnTo>
                    <a:pt x="43180" y="11430"/>
                  </a:lnTo>
                  <a:lnTo>
                    <a:pt x="46989" y="8890"/>
                  </a:lnTo>
                  <a:lnTo>
                    <a:pt x="52070" y="7620"/>
                  </a:lnTo>
                  <a:lnTo>
                    <a:pt x="55880" y="5080"/>
                  </a:lnTo>
                  <a:lnTo>
                    <a:pt x="60960" y="3810"/>
                  </a:lnTo>
                  <a:lnTo>
                    <a:pt x="64770" y="2540"/>
                  </a:lnTo>
                  <a:lnTo>
                    <a:pt x="69850" y="1270"/>
                  </a:lnTo>
                  <a:lnTo>
                    <a:pt x="73660" y="1270"/>
                  </a:lnTo>
                  <a:lnTo>
                    <a:pt x="78739" y="0"/>
                  </a:lnTo>
                  <a:lnTo>
                    <a:pt x="1569719" y="0"/>
                  </a:lnTo>
                  <a:lnTo>
                    <a:pt x="1579880" y="0"/>
                  </a:lnTo>
                  <a:lnTo>
                    <a:pt x="1583689" y="1270"/>
                  </a:lnTo>
                  <a:lnTo>
                    <a:pt x="1588769" y="1270"/>
                  </a:lnTo>
                  <a:lnTo>
                    <a:pt x="1592580" y="2540"/>
                  </a:lnTo>
                  <a:lnTo>
                    <a:pt x="1597660" y="3810"/>
                  </a:lnTo>
                  <a:lnTo>
                    <a:pt x="1601469" y="5080"/>
                  </a:lnTo>
                  <a:lnTo>
                    <a:pt x="1606550" y="7620"/>
                  </a:lnTo>
                  <a:lnTo>
                    <a:pt x="1610360" y="8890"/>
                  </a:lnTo>
                  <a:lnTo>
                    <a:pt x="1614169" y="11430"/>
                  </a:lnTo>
                  <a:lnTo>
                    <a:pt x="1617980" y="13970"/>
                  </a:lnTo>
                  <a:lnTo>
                    <a:pt x="1621789" y="16510"/>
                  </a:lnTo>
                  <a:lnTo>
                    <a:pt x="1625600" y="19050"/>
                  </a:lnTo>
                  <a:lnTo>
                    <a:pt x="1629410" y="22860"/>
                  </a:lnTo>
                  <a:lnTo>
                    <a:pt x="1633219" y="25400"/>
                  </a:lnTo>
                  <a:lnTo>
                    <a:pt x="1635760" y="29210"/>
                  </a:lnTo>
                  <a:lnTo>
                    <a:pt x="1638300" y="31750"/>
                  </a:lnTo>
                  <a:lnTo>
                    <a:pt x="1642110" y="35560"/>
                  </a:lnTo>
                  <a:lnTo>
                    <a:pt x="1644650" y="39370"/>
                  </a:lnTo>
                  <a:lnTo>
                    <a:pt x="1647189" y="44450"/>
                  </a:lnTo>
                  <a:lnTo>
                    <a:pt x="1648460" y="48260"/>
                  </a:lnTo>
                  <a:lnTo>
                    <a:pt x="1651000" y="52070"/>
                  </a:lnTo>
                  <a:lnTo>
                    <a:pt x="1652269" y="55880"/>
                  </a:lnTo>
                  <a:lnTo>
                    <a:pt x="1654810" y="60960"/>
                  </a:lnTo>
                  <a:lnTo>
                    <a:pt x="1656080" y="64770"/>
                  </a:lnTo>
                  <a:lnTo>
                    <a:pt x="1657350" y="69850"/>
                  </a:lnTo>
                  <a:lnTo>
                    <a:pt x="1657350" y="74930"/>
                  </a:lnTo>
                  <a:lnTo>
                    <a:pt x="1658619" y="78740"/>
                  </a:lnTo>
                  <a:lnTo>
                    <a:pt x="1658619" y="443230"/>
                  </a:lnTo>
                  <a:lnTo>
                    <a:pt x="1658619" y="452120"/>
                  </a:lnTo>
                  <a:lnTo>
                    <a:pt x="1657350" y="457200"/>
                  </a:lnTo>
                  <a:lnTo>
                    <a:pt x="1657350" y="461010"/>
                  </a:lnTo>
                  <a:lnTo>
                    <a:pt x="1656080" y="466090"/>
                  </a:lnTo>
                  <a:lnTo>
                    <a:pt x="1654810" y="469900"/>
                  </a:lnTo>
                  <a:lnTo>
                    <a:pt x="1652269" y="474980"/>
                  </a:lnTo>
                  <a:lnTo>
                    <a:pt x="1651000" y="478790"/>
                  </a:lnTo>
                  <a:lnTo>
                    <a:pt x="1648460" y="482600"/>
                  </a:lnTo>
                  <a:lnTo>
                    <a:pt x="1647189" y="487680"/>
                  </a:lnTo>
                  <a:lnTo>
                    <a:pt x="1644650" y="491490"/>
                  </a:lnTo>
                  <a:lnTo>
                    <a:pt x="1642110" y="495300"/>
                  </a:lnTo>
                  <a:lnTo>
                    <a:pt x="1638300" y="499110"/>
                  </a:lnTo>
                  <a:lnTo>
                    <a:pt x="1635760" y="501650"/>
                  </a:lnTo>
                  <a:lnTo>
                    <a:pt x="1633219" y="505460"/>
                  </a:lnTo>
                  <a:lnTo>
                    <a:pt x="1629410" y="509270"/>
                  </a:lnTo>
                  <a:lnTo>
                    <a:pt x="1625600" y="511810"/>
                  </a:lnTo>
                  <a:lnTo>
                    <a:pt x="1621789" y="514350"/>
                  </a:lnTo>
                  <a:lnTo>
                    <a:pt x="1619250" y="516890"/>
                  </a:lnTo>
                  <a:lnTo>
                    <a:pt x="1614169" y="519430"/>
                  </a:lnTo>
                  <a:lnTo>
                    <a:pt x="1610360" y="521970"/>
                  </a:lnTo>
                  <a:lnTo>
                    <a:pt x="1606550" y="523240"/>
                  </a:lnTo>
                  <a:lnTo>
                    <a:pt x="1601469" y="525780"/>
                  </a:lnTo>
                  <a:lnTo>
                    <a:pt x="1597660" y="527050"/>
                  </a:lnTo>
                  <a:lnTo>
                    <a:pt x="1592580" y="528320"/>
                  </a:lnTo>
                  <a:lnTo>
                    <a:pt x="1588769" y="529590"/>
                  </a:lnTo>
                  <a:lnTo>
                    <a:pt x="1583689" y="530860"/>
                  </a:lnTo>
                  <a:lnTo>
                    <a:pt x="1579880" y="530860"/>
                  </a:lnTo>
                  <a:lnTo>
                    <a:pt x="1574800" y="532130"/>
                  </a:lnTo>
                  <a:lnTo>
                    <a:pt x="1570989" y="532130"/>
                  </a:lnTo>
                  <a:lnTo>
                    <a:pt x="87630" y="532130"/>
                  </a:lnTo>
                  <a:lnTo>
                    <a:pt x="83820" y="532130"/>
                  </a:lnTo>
                  <a:lnTo>
                    <a:pt x="78739" y="530860"/>
                  </a:lnTo>
                  <a:lnTo>
                    <a:pt x="73660" y="530860"/>
                  </a:lnTo>
                  <a:lnTo>
                    <a:pt x="69850" y="529590"/>
                  </a:lnTo>
                  <a:lnTo>
                    <a:pt x="64770" y="528320"/>
                  </a:lnTo>
                  <a:lnTo>
                    <a:pt x="60960" y="527050"/>
                  </a:lnTo>
                  <a:lnTo>
                    <a:pt x="55880" y="525780"/>
                  </a:lnTo>
                  <a:lnTo>
                    <a:pt x="52070" y="524510"/>
                  </a:lnTo>
                  <a:lnTo>
                    <a:pt x="48260" y="521970"/>
                  </a:lnTo>
                  <a:lnTo>
                    <a:pt x="43180" y="519430"/>
                  </a:lnTo>
                  <a:lnTo>
                    <a:pt x="39370" y="518160"/>
                  </a:lnTo>
                  <a:lnTo>
                    <a:pt x="35560" y="514350"/>
                  </a:lnTo>
                  <a:lnTo>
                    <a:pt x="33020" y="511810"/>
                  </a:lnTo>
                  <a:lnTo>
                    <a:pt x="29210" y="509270"/>
                  </a:lnTo>
                  <a:lnTo>
                    <a:pt x="25400" y="505460"/>
                  </a:lnTo>
                  <a:lnTo>
                    <a:pt x="22860" y="502920"/>
                  </a:lnTo>
                  <a:lnTo>
                    <a:pt x="19050" y="499110"/>
                  </a:lnTo>
                  <a:lnTo>
                    <a:pt x="16510" y="495300"/>
                  </a:lnTo>
                  <a:lnTo>
                    <a:pt x="13970" y="491490"/>
                  </a:lnTo>
                  <a:lnTo>
                    <a:pt x="11430" y="487680"/>
                  </a:lnTo>
                  <a:lnTo>
                    <a:pt x="8889" y="483870"/>
                  </a:lnTo>
                  <a:lnTo>
                    <a:pt x="7620" y="480060"/>
                  </a:lnTo>
                  <a:lnTo>
                    <a:pt x="5080" y="474980"/>
                  </a:lnTo>
                  <a:lnTo>
                    <a:pt x="3810" y="471170"/>
                  </a:lnTo>
                  <a:lnTo>
                    <a:pt x="2539" y="466090"/>
                  </a:lnTo>
                  <a:lnTo>
                    <a:pt x="1270" y="462280"/>
                  </a:lnTo>
                  <a:lnTo>
                    <a:pt x="0" y="457200"/>
                  </a:lnTo>
                  <a:lnTo>
                    <a:pt x="0" y="453390"/>
                  </a:lnTo>
                  <a:lnTo>
                    <a:pt x="0" y="448310"/>
                  </a:lnTo>
                  <a:lnTo>
                    <a:pt x="0" y="443230"/>
                  </a:lnTo>
                  <a:lnTo>
                    <a:pt x="0" y="87630"/>
                  </a:lnTo>
                  <a:close/>
                </a:path>
                <a:path w="1658620" h="532129">
                  <a:moveTo>
                    <a:pt x="0" y="0"/>
                  </a:moveTo>
                  <a:lnTo>
                    <a:pt x="0" y="0"/>
                  </a:lnTo>
                </a:path>
                <a:path w="1658620" h="532129">
                  <a:moveTo>
                    <a:pt x="1658619" y="532130"/>
                  </a:moveTo>
                  <a:lnTo>
                    <a:pt x="1658619" y="532130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5623559" y="4949190"/>
            <a:ext cx="765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Nội</a:t>
            </a:r>
            <a:r>
              <a:rPr dirty="0" sz="14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mạng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173027" y="5482907"/>
            <a:ext cx="1668145" cy="565785"/>
            <a:chOff x="5173027" y="5482907"/>
            <a:chExt cx="1668145" cy="565785"/>
          </a:xfrm>
        </p:grpSpPr>
        <p:sp>
          <p:nvSpPr>
            <p:cNvPr id="56" name="object 56"/>
            <p:cNvSpPr/>
            <p:nvPr/>
          </p:nvSpPr>
          <p:spPr>
            <a:xfrm>
              <a:off x="5177789" y="5511800"/>
              <a:ext cx="1658620" cy="5321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177790" y="5581649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0"/>
                  </a:moveTo>
                  <a:lnTo>
                    <a:pt x="0" y="387351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177790" y="5511800"/>
              <a:ext cx="1658620" cy="532130"/>
            </a:xfrm>
            <a:custGeom>
              <a:avLst/>
              <a:gdLst/>
              <a:ahLst/>
              <a:cxnLst/>
              <a:rect l="l" t="t" r="r" b="b"/>
              <a:pathLst>
                <a:path w="1658620" h="532129">
                  <a:moveTo>
                    <a:pt x="0" y="87630"/>
                  </a:moveTo>
                  <a:lnTo>
                    <a:pt x="0" y="83819"/>
                  </a:lnTo>
                  <a:lnTo>
                    <a:pt x="0" y="78740"/>
                  </a:lnTo>
                  <a:lnTo>
                    <a:pt x="0" y="74930"/>
                  </a:lnTo>
                  <a:lnTo>
                    <a:pt x="1270" y="69850"/>
                  </a:lnTo>
                  <a:lnTo>
                    <a:pt x="2539" y="64769"/>
                  </a:lnTo>
                  <a:lnTo>
                    <a:pt x="3810" y="60959"/>
                  </a:lnTo>
                  <a:lnTo>
                    <a:pt x="5080" y="55880"/>
                  </a:lnTo>
                  <a:lnTo>
                    <a:pt x="6350" y="52069"/>
                  </a:lnTo>
                  <a:lnTo>
                    <a:pt x="8889" y="48259"/>
                  </a:lnTo>
                  <a:lnTo>
                    <a:pt x="11430" y="43180"/>
                  </a:lnTo>
                  <a:lnTo>
                    <a:pt x="13970" y="39369"/>
                  </a:lnTo>
                  <a:lnTo>
                    <a:pt x="16510" y="35559"/>
                  </a:lnTo>
                  <a:lnTo>
                    <a:pt x="19050" y="31750"/>
                  </a:lnTo>
                  <a:lnTo>
                    <a:pt x="21589" y="29209"/>
                  </a:lnTo>
                  <a:lnTo>
                    <a:pt x="25400" y="25400"/>
                  </a:lnTo>
                  <a:lnTo>
                    <a:pt x="27939" y="21590"/>
                  </a:lnTo>
                  <a:lnTo>
                    <a:pt x="31750" y="19050"/>
                  </a:lnTo>
                  <a:lnTo>
                    <a:pt x="35560" y="16509"/>
                  </a:lnTo>
                  <a:lnTo>
                    <a:pt x="39370" y="13969"/>
                  </a:lnTo>
                  <a:lnTo>
                    <a:pt x="43180" y="11430"/>
                  </a:lnTo>
                  <a:lnTo>
                    <a:pt x="46989" y="8890"/>
                  </a:lnTo>
                  <a:lnTo>
                    <a:pt x="52070" y="7619"/>
                  </a:lnTo>
                  <a:lnTo>
                    <a:pt x="55880" y="5080"/>
                  </a:lnTo>
                  <a:lnTo>
                    <a:pt x="60960" y="3809"/>
                  </a:lnTo>
                  <a:lnTo>
                    <a:pt x="64770" y="2540"/>
                  </a:lnTo>
                  <a:lnTo>
                    <a:pt x="69850" y="1269"/>
                  </a:lnTo>
                  <a:lnTo>
                    <a:pt x="73660" y="0"/>
                  </a:lnTo>
                  <a:lnTo>
                    <a:pt x="78739" y="0"/>
                  </a:lnTo>
                  <a:lnTo>
                    <a:pt x="83820" y="0"/>
                  </a:lnTo>
                  <a:lnTo>
                    <a:pt x="1569719" y="0"/>
                  </a:lnTo>
                  <a:lnTo>
                    <a:pt x="1583689" y="0"/>
                  </a:lnTo>
                  <a:lnTo>
                    <a:pt x="1588769" y="1269"/>
                  </a:lnTo>
                  <a:lnTo>
                    <a:pt x="1592580" y="2540"/>
                  </a:lnTo>
                  <a:lnTo>
                    <a:pt x="1597660" y="3809"/>
                  </a:lnTo>
                  <a:lnTo>
                    <a:pt x="1601469" y="5080"/>
                  </a:lnTo>
                  <a:lnTo>
                    <a:pt x="1606550" y="7619"/>
                  </a:lnTo>
                  <a:lnTo>
                    <a:pt x="1610360" y="8890"/>
                  </a:lnTo>
                  <a:lnTo>
                    <a:pt x="1614169" y="11430"/>
                  </a:lnTo>
                  <a:lnTo>
                    <a:pt x="1617980" y="13969"/>
                  </a:lnTo>
                  <a:lnTo>
                    <a:pt x="1621789" y="16509"/>
                  </a:lnTo>
                  <a:lnTo>
                    <a:pt x="1625600" y="19050"/>
                  </a:lnTo>
                  <a:lnTo>
                    <a:pt x="1629410" y="21590"/>
                  </a:lnTo>
                  <a:lnTo>
                    <a:pt x="1633219" y="25400"/>
                  </a:lnTo>
                  <a:lnTo>
                    <a:pt x="1635760" y="29209"/>
                  </a:lnTo>
                  <a:lnTo>
                    <a:pt x="1638300" y="31750"/>
                  </a:lnTo>
                  <a:lnTo>
                    <a:pt x="1642110" y="35559"/>
                  </a:lnTo>
                  <a:lnTo>
                    <a:pt x="1644650" y="39369"/>
                  </a:lnTo>
                  <a:lnTo>
                    <a:pt x="1647189" y="43180"/>
                  </a:lnTo>
                  <a:lnTo>
                    <a:pt x="1648460" y="48259"/>
                  </a:lnTo>
                  <a:lnTo>
                    <a:pt x="1651000" y="52069"/>
                  </a:lnTo>
                  <a:lnTo>
                    <a:pt x="1652269" y="55880"/>
                  </a:lnTo>
                  <a:lnTo>
                    <a:pt x="1654810" y="60959"/>
                  </a:lnTo>
                  <a:lnTo>
                    <a:pt x="1656080" y="64769"/>
                  </a:lnTo>
                  <a:lnTo>
                    <a:pt x="1657350" y="69850"/>
                  </a:lnTo>
                  <a:lnTo>
                    <a:pt x="1657350" y="74930"/>
                  </a:lnTo>
                  <a:lnTo>
                    <a:pt x="1658619" y="78740"/>
                  </a:lnTo>
                  <a:lnTo>
                    <a:pt x="1658619" y="443230"/>
                  </a:lnTo>
                  <a:lnTo>
                    <a:pt x="1658619" y="452119"/>
                  </a:lnTo>
                  <a:lnTo>
                    <a:pt x="1657350" y="457200"/>
                  </a:lnTo>
                  <a:lnTo>
                    <a:pt x="1657350" y="461009"/>
                  </a:lnTo>
                  <a:lnTo>
                    <a:pt x="1656080" y="466090"/>
                  </a:lnTo>
                  <a:lnTo>
                    <a:pt x="1654810" y="469900"/>
                  </a:lnTo>
                  <a:lnTo>
                    <a:pt x="1652269" y="474980"/>
                  </a:lnTo>
                  <a:lnTo>
                    <a:pt x="1651000" y="478790"/>
                  </a:lnTo>
                  <a:lnTo>
                    <a:pt x="1648460" y="482600"/>
                  </a:lnTo>
                  <a:lnTo>
                    <a:pt x="1647189" y="487680"/>
                  </a:lnTo>
                  <a:lnTo>
                    <a:pt x="1644650" y="491490"/>
                  </a:lnTo>
                  <a:lnTo>
                    <a:pt x="1642110" y="495300"/>
                  </a:lnTo>
                  <a:lnTo>
                    <a:pt x="1638300" y="497840"/>
                  </a:lnTo>
                  <a:lnTo>
                    <a:pt x="1635760" y="501650"/>
                  </a:lnTo>
                  <a:lnTo>
                    <a:pt x="1633219" y="505459"/>
                  </a:lnTo>
                  <a:lnTo>
                    <a:pt x="1629410" y="508000"/>
                  </a:lnTo>
                  <a:lnTo>
                    <a:pt x="1625600" y="511809"/>
                  </a:lnTo>
                  <a:lnTo>
                    <a:pt x="1621789" y="514350"/>
                  </a:lnTo>
                  <a:lnTo>
                    <a:pt x="1619250" y="516890"/>
                  </a:lnTo>
                  <a:lnTo>
                    <a:pt x="1614169" y="519430"/>
                  </a:lnTo>
                  <a:lnTo>
                    <a:pt x="1610360" y="521969"/>
                  </a:lnTo>
                  <a:lnTo>
                    <a:pt x="1606550" y="523240"/>
                  </a:lnTo>
                  <a:lnTo>
                    <a:pt x="1601469" y="525780"/>
                  </a:lnTo>
                  <a:lnTo>
                    <a:pt x="1597660" y="527050"/>
                  </a:lnTo>
                  <a:lnTo>
                    <a:pt x="1592580" y="528319"/>
                  </a:lnTo>
                  <a:lnTo>
                    <a:pt x="1588769" y="529590"/>
                  </a:lnTo>
                  <a:lnTo>
                    <a:pt x="1583689" y="530860"/>
                  </a:lnTo>
                  <a:lnTo>
                    <a:pt x="1579880" y="530860"/>
                  </a:lnTo>
                  <a:lnTo>
                    <a:pt x="1574800" y="532130"/>
                  </a:lnTo>
                  <a:lnTo>
                    <a:pt x="1570989" y="532130"/>
                  </a:lnTo>
                  <a:lnTo>
                    <a:pt x="87630" y="532130"/>
                  </a:lnTo>
                  <a:lnTo>
                    <a:pt x="83820" y="532130"/>
                  </a:lnTo>
                  <a:lnTo>
                    <a:pt x="78739" y="530860"/>
                  </a:lnTo>
                  <a:lnTo>
                    <a:pt x="73660" y="530860"/>
                  </a:lnTo>
                  <a:lnTo>
                    <a:pt x="69850" y="529590"/>
                  </a:lnTo>
                  <a:lnTo>
                    <a:pt x="64770" y="528319"/>
                  </a:lnTo>
                  <a:lnTo>
                    <a:pt x="60960" y="527050"/>
                  </a:lnTo>
                  <a:lnTo>
                    <a:pt x="55880" y="525780"/>
                  </a:lnTo>
                  <a:lnTo>
                    <a:pt x="52070" y="524510"/>
                  </a:lnTo>
                  <a:lnTo>
                    <a:pt x="48260" y="521969"/>
                  </a:lnTo>
                  <a:lnTo>
                    <a:pt x="43180" y="519430"/>
                  </a:lnTo>
                  <a:lnTo>
                    <a:pt x="39370" y="516890"/>
                  </a:lnTo>
                  <a:lnTo>
                    <a:pt x="35560" y="514350"/>
                  </a:lnTo>
                  <a:lnTo>
                    <a:pt x="33020" y="511809"/>
                  </a:lnTo>
                  <a:lnTo>
                    <a:pt x="29210" y="509269"/>
                  </a:lnTo>
                  <a:lnTo>
                    <a:pt x="25400" y="505459"/>
                  </a:lnTo>
                  <a:lnTo>
                    <a:pt x="22860" y="502919"/>
                  </a:lnTo>
                  <a:lnTo>
                    <a:pt x="19050" y="499109"/>
                  </a:lnTo>
                  <a:lnTo>
                    <a:pt x="16510" y="495300"/>
                  </a:lnTo>
                  <a:lnTo>
                    <a:pt x="13970" y="491490"/>
                  </a:lnTo>
                  <a:lnTo>
                    <a:pt x="11430" y="487680"/>
                  </a:lnTo>
                  <a:lnTo>
                    <a:pt x="8889" y="483869"/>
                  </a:lnTo>
                  <a:lnTo>
                    <a:pt x="7620" y="478790"/>
                  </a:lnTo>
                  <a:lnTo>
                    <a:pt x="5080" y="474980"/>
                  </a:lnTo>
                  <a:lnTo>
                    <a:pt x="3810" y="471169"/>
                  </a:lnTo>
                  <a:lnTo>
                    <a:pt x="2539" y="466090"/>
                  </a:lnTo>
                  <a:lnTo>
                    <a:pt x="1270" y="462280"/>
                  </a:lnTo>
                  <a:lnTo>
                    <a:pt x="0" y="457200"/>
                  </a:lnTo>
                  <a:lnTo>
                    <a:pt x="0" y="452119"/>
                  </a:lnTo>
                  <a:lnTo>
                    <a:pt x="0" y="448309"/>
                  </a:lnTo>
                  <a:lnTo>
                    <a:pt x="0" y="443230"/>
                  </a:lnTo>
                  <a:lnTo>
                    <a:pt x="0" y="87630"/>
                  </a:lnTo>
                  <a:close/>
                </a:path>
                <a:path w="1658620" h="532129">
                  <a:moveTo>
                    <a:pt x="0" y="0"/>
                  </a:moveTo>
                  <a:lnTo>
                    <a:pt x="0" y="0"/>
                  </a:lnTo>
                </a:path>
                <a:path w="1658620" h="532129">
                  <a:moveTo>
                    <a:pt x="1658619" y="532130"/>
                  </a:moveTo>
                  <a:lnTo>
                    <a:pt x="1658619" y="5321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177789" y="5488940"/>
              <a:ext cx="1658620" cy="5308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177790" y="5558789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0"/>
                  </a:moveTo>
                  <a:lnTo>
                    <a:pt x="0" y="387351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177790" y="5487670"/>
              <a:ext cx="1658620" cy="533400"/>
            </a:xfrm>
            <a:custGeom>
              <a:avLst/>
              <a:gdLst/>
              <a:ahLst/>
              <a:cxnLst/>
              <a:rect l="l" t="t" r="r" b="b"/>
              <a:pathLst>
                <a:path w="1658620" h="533400">
                  <a:moveTo>
                    <a:pt x="0" y="88899"/>
                  </a:moveTo>
                  <a:lnTo>
                    <a:pt x="0" y="83819"/>
                  </a:lnTo>
                  <a:lnTo>
                    <a:pt x="0" y="80009"/>
                  </a:lnTo>
                  <a:lnTo>
                    <a:pt x="0" y="74929"/>
                  </a:lnTo>
                  <a:lnTo>
                    <a:pt x="1270" y="71119"/>
                  </a:lnTo>
                  <a:lnTo>
                    <a:pt x="2539" y="66039"/>
                  </a:lnTo>
                  <a:lnTo>
                    <a:pt x="3810" y="62229"/>
                  </a:lnTo>
                  <a:lnTo>
                    <a:pt x="5080" y="57149"/>
                  </a:lnTo>
                  <a:lnTo>
                    <a:pt x="6350" y="53339"/>
                  </a:lnTo>
                  <a:lnTo>
                    <a:pt x="8889" y="48259"/>
                  </a:lnTo>
                  <a:lnTo>
                    <a:pt x="11430" y="44449"/>
                  </a:lnTo>
                  <a:lnTo>
                    <a:pt x="13970" y="40639"/>
                  </a:lnTo>
                  <a:lnTo>
                    <a:pt x="16510" y="36829"/>
                  </a:lnTo>
                  <a:lnTo>
                    <a:pt x="19050" y="33019"/>
                  </a:lnTo>
                  <a:lnTo>
                    <a:pt x="21589" y="29209"/>
                  </a:lnTo>
                  <a:lnTo>
                    <a:pt x="25400" y="26669"/>
                  </a:lnTo>
                  <a:lnTo>
                    <a:pt x="27939" y="22859"/>
                  </a:lnTo>
                  <a:lnTo>
                    <a:pt x="31750" y="20319"/>
                  </a:lnTo>
                  <a:lnTo>
                    <a:pt x="35560" y="17779"/>
                  </a:lnTo>
                  <a:lnTo>
                    <a:pt x="39370" y="15239"/>
                  </a:lnTo>
                  <a:lnTo>
                    <a:pt x="43180" y="12699"/>
                  </a:lnTo>
                  <a:lnTo>
                    <a:pt x="46989" y="10159"/>
                  </a:lnTo>
                  <a:lnTo>
                    <a:pt x="52070" y="7619"/>
                  </a:lnTo>
                  <a:lnTo>
                    <a:pt x="55880" y="6349"/>
                  </a:lnTo>
                  <a:lnTo>
                    <a:pt x="60960" y="5079"/>
                  </a:lnTo>
                  <a:lnTo>
                    <a:pt x="64770" y="3809"/>
                  </a:lnTo>
                  <a:lnTo>
                    <a:pt x="69850" y="2539"/>
                  </a:lnTo>
                  <a:lnTo>
                    <a:pt x="73660" y="1269"/>
                  </a:lnTo>
                  <a:lnTo>
                    <a:pt x="78739" y="1269"/>
                  </a:lnTo>
                  <a:lnTo>
                    <a:pt x="83820" y="0"/>
                  </a:lnTo>
                  <a:lnTo>
                    <a:pt x="87630" y="0"/>
                  </a:lnTo>
                  <a:lnTo>
                    <a:pt x="1569719" y="0"/>
                  </a:lnTo>
                  <a:lnTo>
                    <a:pt x="1574800" y="0"/>
                  </a:lnTo>
                  <a:lnTo>
                    <a:pt x="1579880" y="1269"/>
                  </a:lnTo>
                  <a:lnTo>
                    <a:pt x="1583689" y="1269"/>
                  </a:lnTo>
                  <a:lnTo>
                    <a:pt x="1588769" y="2539"/>
                  </a:lnTo>
                  <a:lnTo>
                    <a:pt x="1592580" y="3809"/>
                  </a:lnTo>
                  <a:lnTo>
                    <a:pt x="1597660" y="5079"/>
                  </a:lnTo>
                  <a:lnTo>
                    <a:pt x="1601469" y="6349"/>
                  </a:lnTo>
                  <a:lnTo>
                    <a:pt x="1606550" y="7619"/>
                  </a:lnTo>
                  <a:lnTo>
                    <a:pt x="1610360" y="10159"/>
                  </a:lnTo>
                  <a:lnTo>
                    <a:pt x="1614169" y="12699"/>
                  </a:lnTo>
                  <a:lnTo>
                    <a:pt x="1617980" y="15239"/>
                  </a:lnTo>
                  <a:lnTo>
                    <a:pt x="1621789" y="17779"/>
                  </a:lnTo>
                  <a:lnTo>
                    <a:pt x="1625600" y="20319"/>
                  </a:lnTo>
                  <a:lnTo>
                    <a:pt x="1629410" y="22859"/>
                  </a:lnTo>
                  <a:lnTo>
                    <a:pt x="1633219" y="26669"/>
                  </a:lnTo>
                  <a:lnTo>
                    <a:pt x="1635760" y="29209"/>
                  </a:lnTo>
                  <a:lnTo>
                    <a:pt x="1638300" y="33019"/>
                  </a:lnTo>
                  <a:lnTo>
                    <a:pt x="1642110" y="36829"/>
                  </a:lnTo>
                  <a:lnTo>
                    <a:pt x="1644650" y="40639"/>
                  </a:lnTo>
                  <a:lnTo>
                    <a:pt x="1647189" y="44449"/>
                  </a:lnTo>
                  <a:lnTo>
                    <a:pt x="1648460" y="48259"/>
                  </a:lnTo>
                  <a:lnTo>
                    <a:pt x="1651000" y="53339"/>
                  </a:lnTo>
                  <a:lnTo>
                    <a:pt x="1652269" y="57149"/>
                  </a:lnTo>
                  <a:lnTo>
                    <a:pt x="1654810" y="62229"/>
                  </a:lnTo>
                  <a:lnTo>
                    <a:pt x="1656080" y="66039"/>
                  </a:lnTo>
                  <a:lnTo>
                    <a:pt x="1657350" y="71119"/>
                  </a:lnTo>
                  <a:lnTo>
                    <a:pt x="1657350" y="74929"/>
                  </a:lnTo>
                  <a:lnTo>
                    <a:pt x="1658619" y="80009"/>
                  </a:lnTo>
                  <a:lnTo>
                    <a:pt x="1658619" y="444499"/>
                  </a:lnTo>
                  <a:lnTo>
                    <a:pt x="1658619" y="453389"/>
                  </a:lnTo>
                  <a:lnTo>
                    <a:pt x="1657350" y="457199"/>
                  </a:lnTo>
                  <a:lnTo>
                    <a:pt x="1657350" y="462279"/>
                  </a:lnTo>
                  <a:lnTo>
                    <a:pt x="1656080" y="467359"/>
                  </a:lnTo>
                  <a:lnTo>
                    <a:pt x="1654810" y="471169"/>
                  </a:lnTo>
                  <a:lnTo>
                    <a:pt x="1652269" y="476249"/>
                  </a:lnTo>
                  <a:lnTo>
                    <a:pt x="1651000" y="480059"/>
                  </a:lnTo>
                  <a:lnTo>
                    <a:pt x="1648460" y="483869"/>
                  </a:lnTo>
                  <a:lnTo>
                    <a:pt x="1647189" y="488949"/>
                  </a:lnTo>
                  <a:lnTo>
                    <a:pt x="1644650" y="492759"/>
                  </a:lnTo>
                  <a:lnTo>
                    <a:pt x="1642110" y="495299"/>
                  </a:lnTo>
                  <a:lnTo>
                    <a:pt x="1638300" y="499109"/>
                  </a:lnTo>
                  <a:lnTo>
                    <a:pt x="1635760" y="502919"/>
                  </a:lnTo>
                  <a:lnTo>
                    <a:pt x="1633219" y="506729"/>
                  </a:lnTo>
                  <a:lnTo>
                    <a:pt x="1629410" y="509269"/>
                  </a:lnTo>
                  <a:lnTo>
                    <a:pt x="1625600" y="513079"/>
                  </a:lnTo>
                  <a:lnTo>
                    <a:pt x="1621789" y="515619"/>
                  </a:lnTo>
                  <a:lnTo>
                    <a:pt x="1619250" y="518159"/>
                  </a:lnTo>
                  <a:lnTo>
                    <a:pt x="1614169" y="520699"/>
                  </a:lnTo>
                  <a:lnTo>
                    <a:pt x="1610360" y="523239"/>
                  </a:lnTo>
                  <a:lnTo>
                    <a:pt x="1606550" y="524509"/>
                  </a:lnTo>
                  <a:lnTo>
                    <a:pt x="1601469" y="527049"/>
                  </a:lnTo>
                  <a:lnTo>
                    <a:pt x="1597660" y="528319"/>
                  </a:lnTo>
                  <a:lnTo>
                    <a:pt x="1592580" y="529589"/>
                  </a:lnTo>
                  <a:lnTo>
                    <a:pt x="1588769" y="530859"/>
                  </a:lnTo>
                  <a:lnTo>
                    <a:pt x="1583689" y="532129"/>
                  </a:lnTo>
                  <a:lnTo>
                    <a:pt x="1579880" y="532129"/>
                  </a:lnTo>
                  <a:lnTo>
                    <a:pt x="1574800" y="532129"/>
                  </a:lnTo>
                  <a:lnTo>
                    <a:pt x="1570989" y="532129"/>
                  </a:lnTo>
                  <a:lnTo>
                    <a:pt x="87630" y="533399"/>
                  </a:lnTo>
                  <a:lnTo>
                    <a:pt x="87630" y="532129"/>
                  </a:lnTo>
                  <a:lnTo>
                    <a:pt x="83820" y="532129"/>
                  </a:lnTo>
                  <a:lnTo>
                    <a:pt x="78739" y="532129"/>
                  </a:lnTo>
                  <a:lnTo>
                    <a:pt x="73660" y="532129"/>
                  </a:lnTo>
                  <a:lnTo>
                    <a:pt x="69850" y="530859"/>
                  </a:lnTo>
                  <a:lnTo>
                    <a:pt x="64770" y="529589"/>
                  </a:lnTo>
                  <a:lnTo>
                    <a:pt x="60960" y="528319"/>
                  </a:lnTo>
                  <a:lnTo>
                    <a:pt x="55880" y="527049"/>
                  </a:lnTo>
                  <a:lnTo>
                    <a:pt x="52070" y="524509"/>
                  </a:lnTo>
                  <a:lnTo>
                    <a:pt x="33020" y="513079"/>
                  </a:lnTo>
                  <a:lnTo>
                    <a:pt x="29210" y="510539"/>
                  </a:lnTo>
                  <a:lnTo>
                    <a:pt x="25400" y="506729"/>
                  </a:lnTo>
                  <a:lnTo>
                    <a:pt x="22860" y="502919"/>
                  </a:lnTo>
                  <a:lnTo>
                    <a:pt x="19050" y="500379"/>
                  </a:lnTo>
                  <a:lnTo>
                    <a:pt x="16510" y="496569"/>
                  </a:lnTo>
                  <a:lnTo>
                    <a:pt x="13970" y="492759"/>
                  </a:lnTo>
                  <a:lnTo>
                    <a:pt x="11430" y="488949"/>
                  </a:lnTo>
                  <a:lnTo>
                    <a:pt x="8889" y="483869"/>
                  </a:lnTo>
                  <a:lnTo>
                    <a:pt x="7620" y="480059"/>
                  </a:lnTo>
                  <a:lnTo>
                    <a:pt x="5080" y="476249"/>
                  </a:lnTo>
                  <a:lnTo>
                    <a:pt x="3810" y="471169"/>
                  </a:lnTo>
                  <a:lnTo>
                    <a:pt x="2539" y="467359"/>
                  </a:lnTo>
                  <a:lnTo>
                    <a:pt x="1270" y="462279"/>
                  </a:lnTo>
                  <a:lnTo>
                    <a:pt x="0" y="458469"/>
                  </a:lnTo>
                  <a:lnTo>
                    <a:pt x="0" y="453389"/>
                  </a:lnTo>
                  <a:lnTo>
                    <a:pt x="0" y="449579"/>
                  </a:lnTo>
                  <a:lnTo>
                    <a:pt x="0" y="444499"/>
                  </a:lnTo>
                  <a:lnTo>
                    <a:pt x="0" y="88899"/>
                  </a:lnTo>
                  <a:close/>
                </a:path>
                <a:path w="1658620" h="533400">
                  <a:moveTo>
                    <a:pt x="0" y="0"/>
                  </a:moveTo>
                  <a:lnTo>
                    <a:pt x="0" y="0"/>
                  </a:lnTo>
                </a:path>
                <a:path w="1658620" h="533400">
                  <a:moveTo>
                    <a:pt x="1658619" y="533399"/>
                  </a:moveTo>
                  <a:lnTo>
                    <a:pt x="1658619" y="533399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5534659" y="5634990"/>
            <a:ext cx="9436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00"/>
                </a:solidFill>
                <a:latin typeface="Times New Roman"/>
                <a:cs typeface="Times New Roman"/>
              </a:rPr>
              <a:t>Ngoại</a:t>
            </a:r>
            <a:r>
              <a:rPr dirty="0" sz="14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Times New Roman"/>
                <a:cs typeface="Times New Roman"/>
              </a:rPr>
              <a:t>mạng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50190" y="1714500"/>
            <a:ext cx="4953000" cy="4110990"/>
            <a:chOff x="250190" y="1714500"/>
            <a:chExt cx="4953000" cy="4110990"/>
          </a:xfrm>
        </p:grpSpPr>
        <p:sp>
          <p:nvSpPr>
            <p:cNvPr id="64" name="object 64"/>
            <p:cNvSpPr/>
            <p:nvPr/>
          </p:nvSpPr>
          <p:spPr>
            <a:xfrm>
              <a:off x="4292599" y="1764030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w="0" h="1793239">
                  <a:moveTo>
                    <a:pt x="0" y="0"/>
                  </a:moveTo>
                  <a:lnTo>
                    <a:pt x="0" y="179324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292599" y="1743709"/>
              <a:ext cx="0" cy="1793239"/>
            </a:xfrm>
            <a:custGeom>
              <a:avLst/>
              <a:gdLst/>
              <a:ahLst/>
              <a:cxnLst/>
              <a:rect l="l" t="t" r="r" b="b"/>
              <a:pathLst>
                <a:path w="0" h="1793239">
                  <a:moveTo>
                    <a:pt x="0" y="0"/>
                  </a:moveTo>
                  <a:lnTo>
                    <a:pt x="0" y="179323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283710" y="1771650"/>
              <a:ext cx="843280" cy="1270"/>
            </a:xfrm>
            <a:custGeom>
              <a:avLst/>
              <a:gdLst/>
              <a:ahLst/>
              <a:cxnLst/>
              <a:rect l="l" t="t" r="r" b="b"/>
              <a:pathLst>
                <a:path w="843279" h="1269">
                  <a:moveTo>
                    <a:pt x="0" y="0"/>
                  </a:moveTo>
                  <a:lnTo>
                    <a:pt x="843279" y="127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121910" y="173482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283710" y="1752600"/>
              <a:ext cx="843280" cy="0"/>
            </a:xfrm>
            <a:custGeom>
              <a:avLst/>
              <a:gdLst/>
              <a:ahLst/>
              <a:cxnLst/>
              <a:rect l="l" t="t" r="r" b="b"/>
              <a:pathLst>
                <a:path w="843279" h="0">
                  <a:moveTo>
                    <a:pt x="0" y="0"/>
                  </a:moveTo>
                  <a:lnTo>
                    <a:pt x="843279" y="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121910" y="1714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300219" y="2381250"/>
              <a:ext cx="805180" cy="2540"/>
            </a:xfrm>
            <a:custGeom>
              <a:avLst/>
              <a:gdLst/>
              <a:ahLst/>
              <a:cxnLst/>
              <a:rect l="l" t="t" r="r" b="b"/>
              <a:pathLst>
                <a:path w="805179" h="2539">
                  <a:moveTo>
                    <a:pt x="0" y="2539"/>
                  </a:moveTo>
                  <a:lnTo>
                    <a:pt x="805179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100319" y="23431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300219" y="2360930"/>
              <a:ext cx="805180" cy="2540"/>
            </a:xfrm>
            <a:custGeom>
              <a:avLst/>
              <a:gdLst/>
              <a:ahLst/>
              <a:cxnLst/>
              <a:rect l="l" t="t" r="r" b="b"/>
              <a:pathLst>
                <a:path w="805179" h="2539">
                  <a:moveTo>
                    <a:pt x="0" y="2540"/>
                  </a:moveTo>
                  <a:lnTo>
                    <a:pt x="805179" y="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100319" y="232283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69">
                  <a:moveTo>
                    <a:pt x="0" y="0"/>
                  </a:moveTo>
                  <a:lnTo>
                    <a:pt x="0" y="7747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301490" y="2960369"/>
              <a:ext cx="825500" cy="1270"/>
            </a:xfrm>
            <a:custGeom>
              <a:avLst/>
              <a:gdLst/>
              <a:ahLst/>
              <a:cxnLst/>
              <a:rect l="l" t="t" r="r" b="b"/>
              <a:pathLst>
                <a:path w="825500" h="1269">
                  <a:moveTo>
                    <a:pt x="0" y="0"/>
                  </a:moveTo>
                  <a:lnTo>
                    <a:pt x="825500" y="1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121910" y="2922269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69">
                  <a:moveTo>
                    <a:pt x="0" y="0"/>
                  </a:moveTo>
                  <a:lnTo>
                    <a:pt x="0" y="77469"/>
                  </a:lnTo>
                  <a:lnTo>
                    <a:pt x="76200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301490" y="2940050"/>
              <a:ext cx="825500" cy="1270"/>
            </a:xfrm>
            <a:custGeom>
              <a:avLst/>
              <a:gdLst/>
              <a:ahLst/>
              <a:cxnLst/>
              <a:rect l="l" t="t" r="r" b="b"/>
              <a:pathLst>
                <a:path w="825500" h="1269">
                  <a:moveTo>
                    <a:pt x="0" y="0"/>
                  </a:moveTo>
                  <a:lnTo>
                    <a:pt x="825500" y="12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121910" y="290321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292599" y="3557270"/>
              <a:ext cx="834390" cy="1270"/>
            </a:xfrm>
            <a:custGeom>
              <a:avLst/>
              <a:gdLst/>
              <a:ahLst/>
              <a:cxnLst/>
              <a:rect l="l" t="t" r="r" b="b"/>
              <a:pathLst>
                <a:path w="834389" h="1270">
                  <a:moveTo>
                    <a:pt x="0" y="0"/>
                  </a:moveTo>
                  <a:lnTo>
                    <a:pt x="834389" y="1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121910" y="351917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0" y="77469"/>
                  </a:lnTo>
                  <a:lnTo>
                    <a:pt x="76200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4292599" y="3536950"/>
              <a:ext cx="834390" cy="1270"/>
            </a:xfrm>
            <a:custGeom>
              <a:avLst/>
              <a:gdLst/>
              <a:ahLst/>
              <a:cxnLst/>
              <a:rect l="l" t="t" r="r" b="b"/>
              <a:pathLst>
                <a:path w="834389" h="1270">
                  <a:moveTo>
                    <a:pt x="0" y="0"/>
                  </a:moveTo>
                  <a:lnTo>
                    <a:pt x="834389" y="12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121910" y="350012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728719" y="2553910"/>
              <a:ext cx="563880" cy="26034"/>
            </a:xfrm>
            <a:custGeom>
              <a:avLst/>
              <a:gdLst/>
              <a:ahLst/>
              <a:cxnLst/>
              <a:rect l="l" t="t" r="r" b="b"/>
              <a:pathLst>
                <a:path w="563879" h="26035">
                  <a:moveTo>
                    <a:pt x="0" y="25518"/>
                  </a:moveTo>
                  <a:lnTo>
                    <a:pt x="563879" y="25518"/>
                  </a:lnTo>
                  <a:lnTo>
                    <a:pt x="56387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728719" y="2533590"/>
              <a:ext cx="563880" cy="26034"/>
            </a:xfrm>
            <a:custGeom>
              <a:avLst/>
              <a:gdLst/>
              <a:ahLst/>
              <a:cxnLst/>
              <a:rect l="l" t="t" r="r" b="b"/>
              <a:pathLst>
                <a:path w="563879" h="26035">
                  <a:moveTo>
                    <a:pt x="0" y="25518"/>
                  </a:moveTo>
                  <a:lnTo>
                    <a:pt x="563879" y="25518"/>
                  </a:lnTo>
                  <a:lnTo>
                    <a:pt x="56387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50190" y="3698239"/>
              <a:ext cx="2876550" cy="5892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663190" y="2917189"/>
              <a:ext cx="0" cy="904240"/>
            </a:xfrm>
            <a:custGeom>
              <a:avLst/>
              <a:gdLst/>
              <a:ahLst/>
              <a:cxnLst/>
              <a:rect l="l" t="t" r="r" b="b"/>
              <a:pathLst>
                <a:path w="0" h="904239">
                  <a:moveTo>
                    <a:pt x="0" y="0"/>
                  </a:moveTo>
                  <a:lnTo>
                    <a:pt x="0" y="90424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663190" y="2898139"/>
              <a:ext cx="0" cy="902969"/>
            </a:xfrm>
            <a:custGeom>
              <a:avLst/>
              <a:gdLst/>
              <a:ahLst/>
              <a:cxnLst/>
              <a:rect l="l" t="t" r="r" b="b"/>
              <a:pathLst>
                <a:path w="0" h="902970">
                  <a:moveTo>
                    <a:pt x="0" y="0"/>
                  </a:moveTo>
                  <a:lnTo>
                    <a:pt x="0" y="9029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305299" y="5119370"/>
              <a:ext cx="0" cy="675640"/>
            </a:xfrm>
            <a:custGeom>
              <a:avLst/>
              <a:gdLst/>
              <a:ahLst/>
              <a:cxnLst/>
              <a:rect l="l" t="t" r="r" b="b"/>
              <a:pathLst>
                <a:path w="0" h="675639">
                  <a:moveTo>
                    <a:pt x="0" y="0"/>
                  </a:moveTo>
                  <a:lnTo>
                    <a:pt x="0" y="67563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4305299" y="5099050"/>
              <a:ext cx="0" cy="675640"/>
            </a:xfrm>
            <a:custGeom>
              <a:avLst/>
              <a:gdLst/>
              <a:ahLst/>
              <a:cxnLst/>
              <a:rect l="l" t="t" r="r" b="b"/>
              <a:pathLst>
                <a:path w="0" h="675639">
                  <a:moveTo>
                    <a:pt x="0" y="0"/>
                  </a:moveTo>
                  <a:lnTo>
                    <a:pt x="0" y="67564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296410" y="5106610"/>
              <a:ext cx="826769" cy="26034"/>
            </a:xfrm>
            <a:custGeom>
              <a:avLst/>
              <a:gdLst/>
              <a:ahLst/>
              <a:cxnLst/>
              <a:rect l="l" t="t" r="r" b="b"/>
              <a:pathLst>
                <a:path w="826770" h="26035">
                  <a:moveTo>
                    <a:pt x="0" y="25518"/>
                  </a:moveTo>
                  <a:lnTo>
                    <a:pt x="826769" y="25518"/>
                  </a:lnTo>
                  <a:lnTo>
                    <a:pt x="82676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5118099" y="5081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4296410" y="5086291"/>
              <a:ext cx="826769" cy="26034"/>
            </a:xfrm>
            <a:custGeom>
              <a:avLst/>
              <a:gdLst/>
              <a:ahLst/>
              <a:cxnLst/>
              <a:rect l="l" t="t" r="r" b="b"/>
              <a:pathLst>
                <a:path w="826770" h="26035">
                  <a:moveTo>
                    <a:pt x="0" y="25518"/>
                  </a:moveTo>
                  <a:lnTo>
                    <a:pt x="826769" y="25518"/>
                  </a:lnTo>
                  <a:lnTo>
                    <a:pt x="82676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5118099" y="5060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4305299" y="5786120"/>
              <a:ext cx="825500" cy="1270"/>
            </a:xfrm>
            <a:custGeom>
              <a:avLst/>
              <a:gdLst/>
              <a:ahLst/>
              <a:cxnLst/>
              <a:rect l="l" t="t" r="r" b="b"/>
              <a:pathLst>
                <a:path w="825500" h="1270">
                  <a:moveTo>
                    <a:pt x="0" y="0"/>
                  </a:moveTo>
                  <a:lnTo>
                    <a:pt x="825500" y="126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125719" y="5748020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0" y="0"/>
                  </a:moveTo>
                  <a:lnTo>
                    <a:pt x="0" y="77469"/>
                  </a:lnTo>
                  <a:lnTo>
                    <a:pt x="77469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4305299" y="5765800"/>
              <a:ext cx="825500" cy="1270"/>
            </a:xfrm>
            <a:custGeom>
              <a:avLst/>
              <a:gdLst/>
              <a:ahLst/>
              <a:cxnLst/>
              <a:rect l="l" t="t" r="r" b="b"/>
              <a:pathLst>
                <a:path w="825500" h="1270">
                  <a:moveTo>
                    <a:pt x="0" y="0"/>
                  </a:moveTo>
                  <a:lnTo>
                    <a:pt x="825500" y="12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5125719" y="5727700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0" y="0"/>
                  </a:moveTo>
                  <a:lnTo>
                    <a:pt x="0" y="77469"/>
                  </a:lnTo>
                  <a:lnTo>
                    <a:pt x="77469" y="39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3737610" y="5441891"/>
              <a:ext cx="563880" cy="26034"/>
            </a:xfrm>
            <a:custGeom>
              <a:avLst/>
              <a:gdLst/>
              <a:ahLst/>
              <a:cxnLst/>
              <a:rect l="l" t="t" r="r" b="b"/>
              <a:pathLst>
                <a:path w="563879" h="26035">
                  <a:moveTo>
                    <a:pt x="0" y="25518"/>
                  </a:moveTo>
                  <a:lnTo>
                    <a:pt x="563879" y="25518"/>
                  </a:lnTo>
                  <a:lnTo>
                    <a:pt x="56387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737610" y="5421571"/>
              <a:ext cx="563880" cy="26034"/>
            </a:xfrm>
            <a:custGeom>
              <a:avLst/>
              <a:gdLst/>
              <a:ahLst/>
              <a:cxnLst/>
              <a:rect l="l" t="t" r="r" b="b"/>
              <a:pathLst>
                <a:path w="563879" h="26035">
                  <a:moveTo>
                    <a:pt x="0" y="25518"/>
                  </a:moveTo>
                  <a:lnTo>
                    <a:pt x="563879" y="25518"/>
                  </a:lnTo>
                  <a:lnTo>
                    <a:pt x="563879" y="0"/>
                  </a:lnTo>
                  <a:lnTo>
                    <a:pt x="0" y="0"/>
                  </a:lnTo>
                  <a:lnTo>
                    <a:pt x="0" y="25518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663190" y="4136389"/>
              <a:ext cx="0" cy="904240"/>
            </a:xfrm>
            <a:custGeom>
              <a:avLst/>
              <a:gdLst/>
              <a:ahLst/>
              <a:cxnLst/>
              <a:rect l="l" t="t" r="r" b="b"/>
              <a:pathLst>
                <a:path w="0" h="904239">
                  <a:moveTo>
                    <a:pt x="0" y="0"/>
                  </a:moveTo>
                  <a:lnTo>
                    <a:pt x="0" y="90424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663190" y="4116070"/>
              <a:ext cx="0" cy="904240"/>
            </a:xfrm>
            <a:custGeom>
              <a:avLst/>
              <a:gdLst/>
              <a:ahLst/>
              <a:cxnLst/>
              <a:rect l="l" t="t" r="r" b="b"/>
              <a:pathLst>
                <a:path w="0" h="904239">
                  <a:moveTo>
                    <a:pt x="0" y="0"/>
                  </a:moveTo>
                  <a:lnTo>
                    <a:pt x="0" y="90423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fast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259" y="643509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3050" y="243840"/>
            <a:ext cx="30162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4. CHI </a:t>
            </a:r>
            <a:r>
              <a:rPr dirty="0" sz="2000" spc="-5"/>
              <a:t>PHÍ </a:t>
            </a:r>
            <a:r>
              <a:rPr dirty="0" sz="2000"/>
              <a:t>CƯỚC</a:t>
            </a:r>
            <a:r>
              <a:rPr dirty="0" sz="2000" spc="-85"/>
              <a:t> </a:t>
            </a:r>
            <a:r>
              <a:rPr dirty="0" sz="2000" spc="-5"/>
              <a:t>THOẠI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5" name="object 5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0" y="1092200"/>
            <a:ext cx="8815705" cy="7874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400"/>
              </a:spcBef>
              <a:buChar char="-"/>
              <a:tabLst>
                <a:tab pos="124460" algn="l"/>
              </a:tabLst>
            </a:pPr>
            <a:r>
              <a:rPr dirty="0" sz="1500" b="1">
                <a:solidFill>
                  <a:srgbClr val="FF0000"/>
                </a:solidFill>
                <a:latin typeface="Times New Roman"/>
                <a:cs typeface="Times New Roman"/>
              </a:rPr>
              <a:t>Nội mạng: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Từ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máy lẻ gọi thông qua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Hotline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gọi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đến khách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hàng là thuê bao di động nội mạng (</a:t>
            </a:r>
            <a:r>
              <a:rPr dirty="0" sz="1500" spc="10" b="1">
                <a:solidFill>
                  <a:srgbClr val="205867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0000"/>
                </a:solidFill>
                <a:latin typeface="Times New Roman"/>
                <a:cs typeface="Times New Roman"/>
              </a:rPr>
              <a:t>Mobifone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).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  <a:buChar char="-"/>
              <a:tabLst>
                <a:tab pos="124460" algn="l"/>
              </a:tabLst>
            </a:pPr>
            <a:r>
              <a:rPr dirty="0" sz="1500" b="1">
                <a:solidFill>
                  <a:srgbClr val="FF0000"/>
                </a:solidFill>
                <a:latin typeface="Times New Roman"/>
                <a:cs typeface="Times New Roman"/>
              </a:rPr>
              <a:t>Ngoại mạng: </a:t>
            </a:r>
            <a:r>
              <a:rPr dirty="0" sz="1500" spc="-10" b="1">
                <a:solidFill>
                  <a:srgbClr val="205867"/>
                </a:solidFill>
                <a:latin typeface="Times New Roman"/>
                <a:cs typeface="Times New Roman"/>
              </a:rPr>
              <a:t>Từ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máy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lẻ gọi thông qua Hotline gọi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đến khách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hang là thuê bao di động và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cố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định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các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mạng  khác.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99389" y="1883410"/>
          <a:ext cx="8364855" cy="4471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6239"/>
                <a:gridCol w="2404744"/>
                <a:gridCol w="2258695"/>
                <a:gridCol w="2018029"/>
              </a:tblGrid>
              <a:tr h="557529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Phí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gọi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ngoài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81050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mạng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&lt; 1000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500đ/phút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</a:tr>
              <a:tr h="55752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1001-5000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480đ/phút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</a:tr>
              <a:tr h="557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5001-10000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460đ/phút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</a:tr>
              <a:tr h="55752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10001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trở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lên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9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440đ/phút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9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</a:tr>
              <a:tr h="5581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0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Ngoại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mạng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&lt; 1000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9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900đ/phút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9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</a:tr>
              <a:tr h="557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1001-5000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850đ/phút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</a:tr>
              <a:tr h="55752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5001-10000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800đ/phút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</a:tr>
              <a:tr h="557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10001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trở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lên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780đ/phút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259" y="643509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3050" y="243840"/>
            <a:ext cx="30162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5. CHI </a:t>
            </a:r>
            <a:r>
              <a:rPr dirty="0" sz="2000" spc="-5"/>
              <a:t>PHÍ </a:t>
            </a:r>
            <a:r>
              <a:rPr dirty="0" sz="2000"/>
              <a:t>CƯỚC</a:t>
            </a:r>
            <a:r>
              <a:rPr dirty="0" sz="2000" spc="-85"/>
              <a:t> </a:t>
            </a:r>
            <a:r>
              <a:rPr dirty="0" sz="2000" spc="-5"/>
              <a:t>THOẠI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5" name="object 5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2119" y="1694179"/>
          <a:ext cx="8016875" cy="5046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0290"/>
                <a:gridCol w="1292860"/>
                <a:gridCol w="1697354"/>
                <a:gridCol w="969010"/>
                <a:gridCol w="1292860"/>
                <a:gridCol w="1697990"/>
              </a:tblGrid>
              <a:tr h="684529">
                <a:tc gridSpan="3">
                  <a:txBody>
                    <a:bodyPr/>
                    <a:lstStyle/>
                    <a:p>
                      <a:pPr algn="ctr" marL="635">
                        <a:lnSpc>
                          <a:spcPts val="168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NỘI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MẠNG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( 31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ngày)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NGOẠI MẠNG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ts val="18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( 31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ngày)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gói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10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Gói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(phút)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Đơn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giá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(đồng)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gói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Gói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(phút)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10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Đơn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giá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(đồng)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460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440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780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</a:tr>
              <a:tr h="523239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50.000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420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50.000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770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750"/>
                        </a:lnSpc>
                      </a:pP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100.000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765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</a:tr>
              <a:tr h="523239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380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760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500.000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360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500.000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750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1.000.000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330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1.000.000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730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0" y="966470"/>
            <a:ext cx="8815705" cy="7874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400"/>
              </a:spcBef>
              <a:buChar char="-"/>
              <a:tabLst>
                <a:tab pos="124460" algn="l"/>
              </a:tabLst>
            </a:pPr>
            <a:r>
              <a:rPr dirty="0" sz="1500" b="1">
                <a:solidFill>
                  <a:srgbClr val="FF0000"/>
                </a:solidFill>
                <a:latin typeface="Times New Roman"/>
                <a:cs typeface="Times New Roman"/>
              </a:rPr>
              <a:t>Nội mạng: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Từ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máy lẻ gọi thông qua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Hotline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gọi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đến khách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hàng là thuê bao di động nội mạng (</a:t>
            </a:r>
            <a:r>
              <a:rPr dirty="0" sz="1500" spc="10" b="1">
                <a:solidFill>
                  <a:srgbClr val="205867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0000"/>
                </a:solidFill>
                <a:latin typeface="Times New Roman"/>
                <a:cs typeface="Times New Roman"/>
              </a:rPr>
              <a:t>Mobifone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).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  <a:buChar char="-"/>
              <a:tabLst>
                <a:tab pos="124460" algn="l"/>
              </a:tabLst>
            </a:pPr>
            <a:r>
              <a:rPr dirty="0" sz="1500" b="1">
                <a:solidFill>
                  <a:srgbClr val="FF0000"/>
                </a:solidFill>
                <a:latin typeface="Times New Roman"/>
                <a:cs typeface="Times New Roman"/>
              </a:rPr>
              <a:t>Ngoại mạng: </a:t>
            </a:r>
            <a:r>
              <a:rPr dirty="0" sz="1500" spc="-10" b="1">
                <a:solidFill>
                  <a:srgbClr val="205867"/>
                </a:solidFill>
                <a:latin typeface="Times New Roman"/>
                <a:cs typeface="Times New Roman"/>
              </a:rPr>
              <a:t>Từ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máy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lẻ gọi thông qua Hotline gọi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đến khách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hang là thuê bao di động và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cố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định </a:t>
            </a:r>
            <a:r>
              <a:rPr dirty="0" sz="1500" spc="-5" b="1">
                <a:solidFill>
                  <a:srgbClr val="205867"/>
                </a:solidFill>
                <a:latin typeface="Times New Roman"/>
                <a:cs typeface="Times New Roman"/>
              </a:rPr>
              <a:t>các </a:t>
            </a:r>
            <a:r>
              <a:rPr dirty="0" sz="1500" b="1">
                <a:solidFill>
                  <a:srgbClr val="205867"/>
                </a:solidFill>
                <a:latin typeface="Times New Roman"/>
                <a:cs typeface="Times New Roman"/>
              </a:rPr>
              <a:t>mạng  khác.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horz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2959" y="6464384"/>
            <a:ext cx="152400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10"/>
              </a:lnSpc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3050" y="243840"/>
            <a:ext cx="30162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6. CHI </a:t>
            </a:r>
            <a:r>
              <a:rPr dirty="0" sz="2000" spc="-5"/>
              <a:t>PHÍ </a:t>
            </a:r>
            <a:r>
              <a:rPr dirty="0" sz="2000"/>
              <a:t>CƯỚC</a:t>
            </a:r>
            <a:r>
              <a:rPr dirty="0" sz="2000" spc="-85"/>
              <a:t> </a:t>
            </a:r>
            <a:r>
              <a:rPr dirty="0" sz="2000" spc="-5"/>
              <a:t>THOẠI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5" name="object 5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15037" y="1096417"/>
            <a:ext cx="2279015" cy="641985"/>
            <a:chOff x="215037" y="1096417"/>
            <a:chExt cx="2279015" cy="641985"/>
          </a:xfrm>
        </p:grpSpPr>
        <p:sp>
          <p:nvSpPr>
            <p:cNvPr id="8" name="object 8"/>
            <p:cNvSpPr/>
            <p:nvPr/>
          </p:nvSpPr>
          <p:spPr>
            <a:xfrm>
              <a:off x="219710" y="1123950"/>
              <a:ext cx="226949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9710" y="1123950"/>
              <a:ext cx="2269490" cy="609600"/>
            </a:xfrm>
            <a:custGeom>
              <a:avLst/>
              <a:gdLst/>
              <a:ahLst/>
              <a:cxnLst/>
              <a:rect l="l" t="t" r="r" b="b"/>
              <a:pathLst>
                <a:path w="2269490" h="609600">
                  <a:moveTo>
                    <a:pt x="0" y="101600"/>
                  </a:moveTo>
                  <a:lnTo>
                    <a:pt x="0" y="95250"/>
                  </a:lnTo>
                  <a:lnTo>
                    <a:pt x="1269" y="90170"/>
                  </a:lnTo>
                  <a:lnTo>
                    <a:pt x="1269" y="85089"/>
                  </a:lnTo>
                  <a:lnTo>
                    <a:pt x="2539" y="80010"/>
                  </a:lnTo>
                  <a:lnTo>
                    <a:pt x="3810" y="74929"/>
                  </a:lnTo>
                  <a:lnTo>
                    <a:pt x="5079" y="69850"/>
                  </a:lnTo>
                  <a:lnTo>
                    <a:pt x="7619" y="64770"/>
                  </a:lnTo>
                  <a:lnTo>
                    <a:pt x="8889" y="59689"/>
                  </a:lnTo>
                  <a:lnTo>
                    <a:pt x="11429" y="54610"/>
                  </a:lnTo>
                  <a:lnTo>
                    <a:pt x="13969" y="50800"/>
                  </a:lnTo>
                  <a:lnTo>
                    <a:pt x="16510" y="45720"/>
                  </a:lnTo>
                  <a:lnTo>
                    <a:pt x="20319" y="41910"/>
                  </a:lnTo>
                  <a:lnTo>
                    <a:pt x="22860" y="36829"/>
                  </a:lnTo>
                  <a:lnTo>
                    <a:pt x="26669" y="33020"/>
                  </a:lnTo>
                  <a:lnTo>
                    <a:pt x="30479" y="29210"/>
                  </a:lnTo>
                  <a:lnTo>
                    <a:pt x="34289" y="25400"/>
                  </a:lnTo>
                  <a:lnTo>
                    <a:pt x="38100" y="22860"/>
                  </a:lnTo>
                  <a:lnTo>
                    <a:pt x="41910" y="19050"/>
                  </a:lnTo>
                  <a:lnTo>
                    <a:pt x="45719" y="15239"/>
                  </a:lnTo>
                  <a:lnTo>
                    <a:pt x="50800" y="12700"/>
                  </a:lnTo>
                  <a:lnTo>
                    <a:pt x="55879" y="10160"/>
                  </a:lnTo>
                  <a:lnTo>
                    <a:pt x="60960" y="7620"/>
                  </a:lnTo>
                  <a:lnTo>
                    <a:pt x="66039" y="6350"/>
                  </a:lnTo>
                  <a:lnTo>
                    <a:pt x="69850" y="5079"/>
                  </a:lnTo>
                  <a:lnTo>
                    <a:pt x="74929" y="3810"/>
                  </a:lnTo>
                  <a:lnTo>
                    <a:pt x="80010" y="1270"/>
                  </a:lnTo>
                  <a:lnTo>
                    <a:pt x="86360" y="1270"/>
                  </a:lnTo>
                  <a:lnTo>
                    <a:pt x="91439" y="0"/>
                  </a:lnTo>
                  <a:lnTo>
                    <a:pt x="96519" y="0"/>
                  </a:lnTo>
                  <a:lnTo>
                    <a:pt x="101600" y="0"/>
                  </a:lnTo>
                  <a:lnTo>
                    <a:pt x="2167890" y="0"/>
                  </a:lnTo>
                  <a:lnTo>
                    <a:pt x="2172970" y="0"/>
                  </a:lnTo>
                  <a:lnTo>
                    <a:pt x="2178050" y="0"/>
                  </a:lnTo>
                  <a:lnTo>
                    <a:pt x="2183129" y="1270"/>
                  </a:lnTo>
                  <a:lnTo>
                    <a:pt x="2188210" y="1270"/>
                  </a:lnTo>
                  <a:lnTo>
                    <a:pt x="2193290" y="3810"/>
                  </a:lnTo>
                  <a:lnTo>
                    <a:pt x="2198370" y="5079"/>
                  </a:lnTo>
                  <a:lnTo>
                    <a:pt x="2203450" y="6350"/>
                  </a:lnTo>
                  <a:lnTo>
                    <a:pt x="2208529" y="7620"/>
                  </a:lnTo>
                  <a:lnTo>
                    <a:pt x="2213610" y="10160"/>
                  </a:lnTo>
                  <a:lnTo>
                    <a:pt x="2218690" y="12700"/>
                  </a:lnTo>
                  <a:lnTo>
                    <a:pt x="2222500" y="15239"/>
                  </a:lnTo>
                  <a:lnTo>
                    <a:pt x="2227579" y="19050"/>
                  </a:lnTo>
                  <a:lnTo>
                    <a:pt x="2231390" y="22860"/>
                  </a:lnTo>
                  <a:lnTo>
                    <a:pt x="2235200" y="25400"/>
                  </a:lnTo>
                  <a:lnTo>
                    <a:pt x="2239010" y="29210"/>
                  </a:lnTo>
                  <a:lnTo>
                    <a:pt x="2242820" y="33020"/>
                  </a:lnTo>
                  <a:lnTo>
                    <a:pt x="2246629" y="36829"/>
                  </a:lnTo>
                  <a:lnTo>
                    <a:pt x="2249170" y="41910"/>
                  </a:lnTo>
                  <a:lnTo>
                    <a:pt x="2252979" y="45720"/>
                  </a:lnTo>
                  <a:lnTo>
                    <a:pt x="2255520" y="50800"/>
                  </a:lnTo>
                  <a:lnTo>
                    <a:pt x="2258060" y="54610"/>
                  </a:lnTo>
                  <a:lnTo>
                    <a:pt x="2260600" y="59689"/>
                  </a:lnTo>
                  <a:lnTo>
                    <a:pt x="2261870" y="64770"/>
                  </a:lnTo>
                  <a:lnTo>
                    <a:pt x="2264410" y="69850"/>
                  </a:lnTo>
                  <a:lnTo>
                    <a:pt x="2265679" y="74929"/>
                  </a:lnTo>
                  <a:lnTo>
                    <a:pt x="2266950" y="80010"/>
                  </a:lnTo>
                  <a:lnTo>
                    <a:pt x="2268220" y="85089"/>
                  </a:lnTo>
                  <a:lnTo>
                    <a:pt x="2268220" y="90170"/>
                  </a:lnTo>
                  <a:lnTo>
                    <a:pt x="2269490" y="95250"/>
                  </a:lnTo>
                  <a:lnTo>
                    <a:pt x="2269490" y="101600"/>
                  </a:lnTo>
                  <a:lnTo>
                    <a:pt x="2269490" y="506729"/>
                  </a:lnTo>
                  <a:lnTo>
                    <a:pt x="2269490" y="513079"/>
                  </a:lnTo>
                  <a:lnTo>
                    <a:pt x="2268220" y="518160"/>
                  </a:lnTo>
                  <a:lnTo>
                    <a:pt x="2268220" y="523239"/>
                  </a:lnTo>
                  <a:lnTo>
                    <a:pt x="2266950" y="528320"/>
                  </a:lnTo>
                  <a:lnTo>
                    <a:pt x="2265679" y="533400"/>
                  </a:lnTo>
                  <a:lnTo>
                    <a:pt x="2264410" y="538479"/>
                  </a:lnTo>
                  <a:lnTo>
                    <a:pt x="2261870" y="543560"/>
                  </a:lnTo>
                  <a:lnTo>
                    <a:pt x="2260600" y="548639"/>
                  </a:lnTo>
                  <a:lnTo>
                    <a:pt x="2258060" y="553720"/>
                  </a:lnTo>
                  <a:lnTo>
                    <a:pt x="2255520" y="557529"/>
                  </a:lnTo>
                  <a:lnTo>
                    <a:pt x="2252979" y="562610"/>
                  </a:lnTo>
                  <a:lnTo>
                    <a:pt x="2250440" y="566420"/>
                  </a:lnTo>
                  <a:lnTo>
                    <a:pt x="2246629" y="571500"/>
                  </a:lnTo>
                  <a:lnTo>
                    <a:pt x="2242820" y="575310"/>
                  </a:lnTo>
                  <a:lnTo>
                    <a:pt x="2239010" y="579120"/>
                  </a:lnTo>
                  <a:lnTo>
                    <a:pt x="2236470" y="582929"/>
                  </a:lnTo>
                  <a:lnTo>
                    <a:pt x="2231390" y="585470"/>
                  </a:lnTo>
                  <a:lnTo>
                    <a:pt x="2227579" y="589279"/>
                  </a:lnTo>
                  <a:lnTo>
                    <a:pt x="2223770" y="593089"/>
                  </a:lnTo>
                  <a:lnTo>
                    <a:pt x="2218690" y="595629"/>
                  </a:lnTo>
                  <a:lnTo>
                    <a:pt x="2213610" y="598170"/>
                  </a:lnTo>
                  <a:lnTo>
                    <a:pt x="2209800" y="600710"/>
                  </a:lnTo>
                  <a:lnTo>
                    <a:pt x="2204720" y="601979"/>
                  </a:lnTo>
                  <a:lnTo>
                    <a:pt x="2199640" y="603250"/>
                  </a:lnTo>
                  <a:lnTo>
                    <a:pt x="2194560" y="604520"/>
                  </a:lnTo>
                  <a:lnTo>
                    <a:pt x="2189479" y="607060"/>
                  </a:lnTo>
                  <a:lnTo>
                    <a:pt x="2183129" y="607060"/>
                  </a:lnTo>
                  <a:lnTo>
                    <a:pt x="2178050" y="608329"/>
                  </a:lnTo>
                  <a:lnTo>
                    <a:pt x="2172970" y="608329"/>
                  </a:lnTo>
                  <a:lnTo>
                    <a:pt x="2167890" y="608329"/>
                  </a:lnTo>
                  <a:lnTo>
                    <a:pt x="101600" y="609600"/>
                  </a:lnTo>
                  <a:lnTo>
                    <a:pt x="96519" y="609600"/>
                  </a:lnTo>
                  <a:lnTo>
                    <a:pt x="91439" y="608329"/>
                  </a:lnTo>
                  <a:lnTo>
                    <a:pt x="86360" y="608329"/>
                  </a:lnTo>
                  <a:lnTo>
                    <a:pt x="80010" y="607060"/>
                  </a:lnTo>
                  <a:lnTo>
                    <a:pt x="74929" y="605789"/>
                  </a:lnTo>
                  <a:lnTo>
                    <a:pt x="69850" y="604520"/>
                  </a:lnTo>
                  <a:lnTo>
                    <a:pt x="66039" y="601979"/>
                  </a:lnTo>
                  <a:lnTo>
                    <a:pt x="60960" y="600710"/>
                  </a:lnTo>
                  <a:lnTo>
                    <a:pt x="55879" y="598170"/>
                  </a:lnTo>
                  <a:lnTo>
                    <a:pt x="50800" y="595629"/>
                  </a:lnTo>
                  <a:lnTo>
                    <a:pt x="45719" y="593089"/>
                  </a:lnTo>
                  <a:lnTo>
                    <a:pt x="41910" y="589279"/>
                  </a:lnTo>
                  <a:lnTo>
                    <a:pt x="38100" y="586739"/>
                  </a:lnTo>
                  <a:lnTo>
                    <a:pt x="34289" y="582929"/>
                  </a:lnTo>
                  <a:lnTo>
                    <a:pt x="30479" y="579120"/>
                  </a:lnTo>
                  <a:lnTo>
                    <a:pt x="26669" y="575310"/>
                  </a:lnTo>
                  <a:lnTo>
                    <a:pt x="22860" y="571500"/>
                  </a:lnTo>
                  <a:lnTo>
                    <a:pt x="20319" y="567689"/>
                  </a:lnTo>
                  <a:lnTo>
                    <a:pt x="16510" y="562610"/>
                  </a:lnTo>
                  <a:lnTo>
                    <a:pt x="13969" y="558800"/>
                  </a:lnTo>
                  <a:lnTo>
                    <a:pt x="11429" y="553720"/>
                  </a:lnTo>
                  <a:lnTo>
                    <a:pt x="8889" y="548639"/>
                  </a:lnTo>
                  <a:lnTo>
                    <a:pt x="7619" y="543560"/>
                  </a:lnTo>
                  <a:lnTo>
                    <a:pt x="5079" y="538479"/>
                  </a:lnTo>
                  <a:lnTo>
                    <a:pt x="3810" y="533400"/>
                  </a:lnTo>
                  <a:lnTo>
                    <a:pt x="2539" y="528320"/>
                  </a:lnTo>
                  <a:lnTo>
                    <a:pt x="1269" y="523239"/>
                  </a:lnTo>
                  <a:lnTo>
                    <a:pt x="1269" y="518160"/>
                  </a:lnTo>
                  <a:lnTo>
                    <a:pt x="0" y="513079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  <a:path w="2269490" h="6096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9710" y="1101089"/>
              <a:ext cx="2269490" cy="60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9710" y="1101089"/>
              <a:ext cx="2269490" cy="608330"/>
            </a:xfrm>
            <a:custGeom>
              <a:avLst/>
              <a:gdLst/>
              <a:ahLst/>
              <a:cxnLst/>
              <a:rect l="l" t="t" r="r" b="b"/>
              <a:pathLst>
                <a:path w="2269490" h="608330">
                  <a:moveTo>
                    <a:pt x="0" y="100330"/>
                  </a:moveTo>
                  <a:lnTo>
                    <a:pt x="0" y="95250"/>
                  </a:lnTo>
                  <a:lnTo>
                    <a:pt x="1269" y="90170"/>
                  </a:lnTo>
                  <a:lnTo>
                    <a:pt x="1269" y="85089"/>
                  </a:lnTo>
                  <a:lnTo>
                    <a:pt x="2539" y="80010"/>
                  </a:lnTo>
                  <a:lnTo>
                    <a:pt x="3810" y="74930"/>
                  </a:lnTo>
                  <a:lnTo>
                    <a:pt x="5079" y="69850"/>
                  </a:lnTo>
                  <a:lnTo>
                    <a:pt x="7619" y="64770"/>
                  </a:lnTo>
                  <a:lnTo>
                    <a:pt x="8889" y="59689"/>
                  </a:lnTo>
                  <a:lnTo>
                    <a:pt x="11429" y="54610"/>
                  </a:lnTo>
                  <a:lnTo>
                    <a:pt x="13969" y="50800"/>
                  </a:lnTo>
                  <a:lnTo>
                    <a:pt x="16510" y="45720"/>
                  </a:lnTo>
                  <a:lnTo>
                    <a:pt x="20319" y="40639"/>
                  </a:lnTo>
                  <a:lnTo>
                    <a:pt x="22860" y="36830"/>
                  </a:lnTo>
                  <a:lnTo>
                    <a:pt x="26669" y="33020"/>
                  </a:lnTo>
                  <a:lnTo>
                    <a:pt x="30479" y="29210"/>
                  </a:lnTo>
                  <a:lnTo>
                    <a:pt x="34289" y="25400"/>
                  </a:lnTo>
                  <a:lnTo>
                    <a:pt x="38100" y="21589"/>
                  </a:lnTo>
                  <a:lnTo>
                    <a:pt x="41910" y="19050"/>
                  </a:lnTo>
                  <a:lnTo>
                    <a:pt x="45719" y="15239"/>
                  </a:lnTo>
                  <a:lnTo>
                    <a:pt x="50800" y="12700"/>
                  </a:lnTo>
                  <a:lnTo>
                    <a:pt x="55879" y="10160"/>
                  </a:lnTo>
                  <a:lnTo>
                    <a:pt x="60960" y="7620"/>
                  </a:lnTo>
                  <a:lnTo>
                    <a:pt x="66039" y="6350"/>
                  </a:lnTo>
                  <a:lnTo>
                    <a:pt x="69850" y="5080"/>
                  </a:lnTo>
                  <a:lnTo>
                    <a:pt x="74929" y="2539"/>
                  </a:lnTo>
                  <a:lnTo>
                    <a:pt x="80010" y="1270"/>
                  </a:lnTo>
                  <a:lnTo>
                    <a:pt x="86360" y="0"/>
                  </a:lnTo>
                  <a:lnTo>
                    <a:pt x="91439" y="0"/>
                  </a:lnTo>
                  <a:lnTo>
                    <a:pt x="96519" y="0"/>
                  </a:lnTo>
                  <a:lnTo>
                    <a:pt x="2167890" y="0"/>
                  </a:lnTo>
                  <a:lnTo>
                    <a:pt x="2183129" y="0"/>
                  </a:lnTo>
                  <a:lnTo>
                    <a:pt x="2188210" y="1270"/>
                  </a:lnTo>
                  <a:lnTo>
                    <a:pt x="2193290" y="2539"/>
                  </a:lnTo>
                  <a:lnTo>
                    <a:pt x="2198370" y="5080"/>
                  </a:lnTo>
                  <a:lnTo>
                    <a:pt x="2203450" y="6350"/>
                  </a:lnTo>
                  <a:lnTo>
                    <a:pt x="2208529" y="7620"/>
                  </a:lnTo>
                  <a:lnTo>
                    <a:pt x="2213610" y="10160"/>
                  </a:lnTo>
                  <a:lnTo>
                    <a:pt x="2218690" y="12700"/>
                  </a:lnTo>
                  <a:lnTo>
                    <a:pt x="2222500" y="15239"/>
                  </a:lnTo>
                  <a:lnTo>
                    <a:pt x="2227579" y="19050"/>
                  </a:lnTo>
                  <a:lnTo>
                    <a:pt x="2231390" y="21589"/>
                  </a:lnTo>
                  <a:lnTo>
                    <a:pt x="2235200" y="25400"/>
                  </a:lnTo>
                  <a:lnTo>
                    <a:pt x="2239010" y="29210"/>
                  </a:lnTo>
                  <a:lnTo>
                    <a:pt x="2242820" y="33020"/>
                  </a:lnTo>
                  <a:lnTo>
                    <a:pt x="2246629" y="36830"/>
                  </a:lnTo>
                  <a:lnTo>
                    <a:pt x="2249170" y="40639"/>
                  </a:lnTo>
                  <a:lnTo>
                    <a:pt x="2252979" y="45720"/>
                  </a:lnTo>
                  <a:lnTo>
                    <a:pt x="2255520" y="50800"/>
                  </a:lnTo>
                  <a:lnTo>
                    <a:pt x="2258060" y="54610"/>
                  </a:lnTo>
                  <a:lnTo>
                    <a:pt x="2260600" y="59689"/>
                  </a:lnTo>
                  <a:lnTo>
                    <a:pt x="2261870" y="64770"/>
                  </a:lnTo>
                  <a:lnTo>
                    <a:pt x="2264410" y="69850"/>
                  </a:lnTo>
                  <a:lnTo>
                    <a:pt x="2265679" y="74930"/>
                  </a:lnTo>
                  <a:lnTo>
                    <a:pt x="2266950" y="80010"/>
                  </a:lnTo>
                  <a:lnTo>
                    <a:pt x="2268220" y="85089"/>
                  </a:lnTo>
                  <a:lnTo>
                    <a:pt x="2268220" y="90170"/>
                  </a:lnTo>
                  <a:lnTo>
                    <a:pt x="2269490" y="95250"/>
                  </a:lnTo>
                  <a:lnTo>
                    <a:pt x="2269490" y="100330"/>
                  </a:lnTo>
                  <a:lnTo>
                    <a:pt x="2269490" y="506730"/>
                  </a:lnTo>
                  <a:lnTo>
                    <a:pt x="2269490" y="511810"/>
                  </a:lnTo>
                  <a:lnTo>
                    <a:pt x="2268220" y="516889"/>
                  </a:lnTo>
                  <a:lnTo>
                    <a:pt x="2268220" y="523239"/>
                  </a:lnTo>
                  <a:lnTo>
                    <a:pt x="2266950" y="528320"/>
                  </a:lnTo>
                  <a:lnTo>
                    <a:pt x="2265679" y="533400"/>
                  </a:lnTo>
                  <a:lnTo>
                    <a:pt x="2264410" y="538480"/>
                  </a:lnTo>
                  <a:lnTo>
                    <a:pt x="2261870" y="543560"/>
                  </a:lnTo>
                  <a:lnTo>
                    <a:pt x="2260600" y="548639"/>
                  </a:lnTo>
                  <a:lnTo>
                    <a:pt x="2258060" y="553720"/>
                  </a:lnTo>
                  <a:lnTo>
                    <a:pt x="2255520" y="557530"/>
                  </a:lnTo>
                  <a:lnTo>
                    <a:pt x="2252979" y="562610"/>
                  </a:lnTo>
                  <a:lnTo>
                    <a:pt x="2250440" y="566420"/>
                  </a:lnTo>
                  <a:lnTo>
                    <a:pt x="2246629" y="570230"/>
                  </a:lnTo>
                  <a:lnTo>
                    <a:pt x="2242820" y="575310"/>
                  </a:lnTo>
                  <a:lnTo>
                    <a:pt x="2239010" y="579120"/>
                  </a:lnTo>
                  <a:lnTo>
                    <a:pt x="2236470" y="582930"/>
                  </a:lnTo>
                  <a:lnTo>
                    <a:pt x="2231390" y="585470"/>
                  </a:lnTo>
                  <a:lnTo>
                    <a:pt x="2227579" y="589280"/>
                  </a:lnTo>
                  <a:lnTo>
                    <a:pt x="2223770" y="591820"/>
                  </a:lnTo>
                  <a:lnTo>
                    <a:pt x="2218690" y="594360"/>
                  </a:lnTo>
                  <a:lnTo>
                    <a:pt x="2213610" y="596900"/>
                  </a:lnTo>
                  <a:lnTo>
                    <a:pt x="2209800" y="599439"/>
                  </a:lnTo>
                  <a:lnTo>
                    <a:pt x="2204720" y="601980"/>
                  </a:lnTo>
                  <a:lnTo>
                    <a:pt x="2199640" y="603250"/>
                  </a:lnTo>
                  <a:lnTo>
                    <a:pt x="2194560" y="604520"/>
                  </a:lnTo>
                  <a:lnTo>
                    <a:pt x="2189479" y="605789"/>
                  </a:lnTo>
                  <a:lnTo>
                    <a:pt x="2183129" y="607060"/>
                  </a:lnTo>
                  <a:lnTo>
                    <a:pt x="2178050" y="608330"/>
                  </a:lnTo>
                  <a:lnTo>
                    <a:pt x="86360" y="608330"/>
                  </a:lnTo>
                  <a:lnTo>
                    <a:pt x="80010" y="607060"/>
                  </a:lnTo>
                  <a:lnTo>
                    <a:pt x="74929" y="605789"/>
                  </a:lnTo>
                  <a:lnTo>
                    <a:pt x="69850" y="603250"/>
                  </a:lnTo>
                  <a:lnTo>
                    <a:pt x="66039" y="601980"/>
                  </a:lnTo>
                  <a:lnTo>
                    <a:pt x="41910" y="589280"/>
                  </a:lnTo>
                  <a:lnTo>
                    <a:pt x="38100" y="586739"/>
                  </a:lnTo>
                  <a:lnTo>
                    <a:pt x="34289" y="582930"/>
                  </a:lnTo>
                  <a:lnTo>
                    <a:pt x="30479" y="579120"/>
                  </a:lnTo>
                  <a:lnTo>
                    <a:pt x="26669" y="575310"/>
                  </a:lnTo>
                  <a:lnTo>
                    <a:pt x="22860" y="571500"/>
                  </a:lnTo>
                  <a:lnTo>
                    <a:pt x="20319" y="567689"/>
                  </a:lnTo>
                  <a:lnTo>
                    <a:pt x="16510" y="562610"/>
                  </a:lnTo>
                  <a:lnTo>
                    <a:pt x="13969" y="557530"/>
                  </a:lnTo>
                  <a:lnTo>
                    <a:pt x="11429" y="553720"/>
                  </a:lnTo>
                  <a:lnTo>
                    <a:pt x="8889" y="548639"/>
                  </a:lnTo>
                  <a:lnTo>
                    <a:pt x="7619" y="543560"/>
                  </a:lnTo>
                  <a:lnTo>
                    <a:pt x="5079" y="538480"/>
                  </a:lnTo>
                  <a:lnTo>
                    <a:pt x="3810" y="533400"/>
                  </a:lnTo>
                  <a:lnTo>
                    <a:pt x="2539" y="528320"/>
                  </a:lnTo>
                  <a:lnTo>
                    <a:pt x="1269" y="523239"/>
                  </a:lnTo>
                  <a:lnTo>
                    <a:pt x="1269" y="518160"/>
                  </a:lnTo>
                  <a:lnTo>
                    <a:pt x="0" y="513080"/>
                  </a:lnTo>
                  <a:lnTo>
                    <a:pt x="0" y="508000"/>
                  </a:lnTo>
                  <a:lnTo>
                    <a:pt x="0" y="100330"/>
                  </a:lnTo>
                  <a:close/>
                </a:path>
                <a:path w="2269490" h="60833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2489200" y="170942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45A9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33119" y="1254759"/>
            <a:ext cx="10426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DFDFD"/>
                </a:solidFill>
                <a:latin typeface="Times New Roman"/>
                <a:cs typeface="Times New Roman"/>
              </a:rPr>
              <a:t>Gọi</a:t>
            </a:r>
            <a:r>
              <a:rPr dirty="0" sz="1800" spc="-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DFDFD"/>
                </a:solidFill>
                <a:latin typeface="Times New Roman"/>
                <a:cs typeface="Times New Roman"/>
              </a:rPr>
              <a:t>nội</a:t>
            </a:r>
            <a:r>
              <a:rPr dirty="0" sz="1800" spc="-3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DFDFD"/>
                </a:solidFill>
                <a:latin typeface="Times New Roman"/>
                <a:cs typeface="Times New Roman"/>
              </a:rPr>
              <a:t>bộ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18770" y="1702638"/>
          <a:ext cx="8607425" cy="2783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030"/>
                <a:gridCol w="4699000"/>
                <a:gridCol w="1548765"/>
                <a:gridCol w="1600200"/>
              </a:tblGrid>
              <a:tr h="30098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5A9C3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- Gọi nội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bộ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giữa các user/máy </a:t>
                      </a:r>
                      <a:r>
                        <a:rPr dirty="0" sz="1400" spc="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lẻ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trong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doanh</a:t>
                      </a:r>
                      <a:r>
                        <a:rPr dirty="0" sz="1400" spc="2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nghiệp.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54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5A9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Giữa </a:t>
                      </a:r>
                      <a:r>
                        <a:rPr dirty="0" sz="1400" spc="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IP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Phone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Softphone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với</a:t>
                      </a:r>
                      <a:r>
                        <a:rPr dirty="0" sz="1400" spc="-7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nhau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Miễn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phí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4851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5A9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Giữa </a:t>
                      </a:r>
                      <a:r>
                        <a:rPr dirty="0" sz="1400" spc="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IP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Phone/ Softphone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1400" spc="-1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TB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di động</a:t>
                      </a:r>
                      <a:r>
                        <a:rPr dirty="0" sz="1400" spc="-3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Mobifone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đ/phút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/>
                    <a:lstStyle/>
                    <a:p>
                      <a:pPr marL="549910" marR="276225" indent="-267970">
                        <a:lnSpc>
                          <a:spcPts val="1550"/>
                        </a:lnSpc>
                        <a:spcBef>
                          <a:spcPts val="37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cước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cho  hotline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48450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5A9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Giữa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TB di động Mobifone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với</a:t>
                      </a:r>
                      <a:r>
                        <a:rPr dirty="0" sz="1400" spc="2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nhau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đ/phút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/>
                    <a:lstStyle/>
                    <a:p>
                      <a:pPr marL="549910" marR="276225" indent="-267970">
                        <a:lnSpc>
                          <a:spcPts val="1540"/>
                        </a:lnSpc>
                        <a:spcBef>
                          <a:spcPts val="3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cước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cho  hotline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4851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5A9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Từ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IP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Phone/Softphone/Mobifone đến </a:t>
                      </a:r>
                      <a:r>
                        <a:rPr dirty="0" sz="1400" spc="-1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TB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mạng</a:t>
                      </a:r>
                      <a:r>
                        <a:rPr dirty="0" sz="1400" spc="-3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khác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53695" marR="300355" indent="-45720">
                        <a:lnSpc>
                          <a:spcPts val="1550"/>
                        </a:lnSpc>
                        <a:spcBef>
                          <a:spcPts val="36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như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gọi  ngoại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mạng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/>
                    <a:lstStyle/>
                    <a:p>
                      <a:pPr marL="549910" marR="276225" indent="-267970">
                        <a:lnSpc>
                          <a:spcPts val="1550"/>
                        </a:lnSpc>
                        <a:spcBef>
                          <a:spcPts val="3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cước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cho  hotline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6991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5A9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 marR="91440">
                        <a:lnSpc>
                          <a:spcPts val="1550"/>
                        </a:lnSpc>
                        <a:spcBef>
                          <a:spcPts val="365"/>
                        </a:spcBef>
                      </a:pPr>
                      <a:r>
                        <a:rPr dirty="0" sz="1400" spc="2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Từ thuê </a:t>
                      </a:r>
                      <a:r>
                        <a:rPr dirty="0" sz="1400" spc="3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bao mạng </a:t>
                      </a:r>
                      <a:r>
                        <a:rPr dirty="0" sz="1400" spc="3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khác đến </a:t>
                      </a:r>
                      <a:r>
                        <a:rPr dirty="0" sz="1400" spc="2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IP </a:t>
                      </a:r>
                      <a:r>
                        <a:rPr dirty="0" sz="1400" spc="3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Phone/Softphone/ </a:t>
                      </a:r>
                      <a:r>
                        <a:rPr dirty="0" sz="1400" spc="4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thuê 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bao Mobifone/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thuê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bao mạng</a:t>
                      </a:r>
                      <a:r>
                        <a:rPr dirty="0" sz="1400" spc="1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khác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94615" indent="-106680">
                        <a:lnSpc>
                          <a:spcPct val="96400"/>
                        </a:lnSpc>
                        <a:spcBef>
                          <a:spcPts val="2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Tính phí theo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quy  định hiện hành  của nhà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mạng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/>
                    <a:lstStyle/>
                    <a:p>
                      <a:pPr marL="534670" marR="98425" indent="-429259">
                        <a:lnSpc>
                          <a:spcPts val="1550"/>
                        </a:lnSpc>
                        <a:spcBef>
                          <a:spcPts val="3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cước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cho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thuê  bao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gọi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215037" y="5021987"/>
            <a:ext cx="2279015" cy="634365"/>
            <a:chOff x="215037" y="5021987"/>
            <a:chExt cx="2279015" cy="634365"/>
          </a:xfrm>
        </p:grpSpPr>
        <p:sp>
          <p:nvSpPr>
            <p:cNvPr id="16" name="object 16"/>
            <p:cNvSpPr/>
            <p:nvPr/>
          </p:nvSpPr>
          <p:spPr>
            <a:xfrm>
              <a:off x="219710" y="5050789"/>
              <a:ext cx="2269490" cy="6007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489200" y="5139689"/>
              <a:ext cx="0" cy="426720"/>
            </a:xfrm>
            <a:custGeom>
              <a:avLst/>
              <a:gdLst/>
              <a:ahLst/>
              <a:cxnLst/>
              <a:rect l="l" t="t" r="r" b="b"/>
              <a:pathLst>
                <a:path w="0" h="426720">
                  <a:moveTo>
                    <a:pt x="0" y="426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710" y="5049519"/>
              <a:ext cx="2269490" cy="601980"/>
            </a:xfrm>
            <a:custGeom>
              <a:avLst/>
              <a:gdLst/>
              <a:ahLst/>
              <a:cxnLst/>
              <a:rect l="l" t="t" r="r" b="b"/>
              <a:pathLst>
                <a:path w="2269490" h="601979">
                  <a:moveTo>
                    <a:pt x="0" y="100329"/>
                  </a:moveTo>
                  <a:lnTo>
                    <a:pt x="0" y="95249"/>
                  </a:lnTo>
                  <a:lnTo>
                    <a:pt x="1269" y="90169"/>
                  </a:lnTo>
                  <a:lnTo>
                    <a:pt x="1269" y="85089"/>
                  </a:lnTo>
                  <a:lnTo>
                    <a:pt x="2539" y="80009"/>
                  </a:lnTo>
                  <a:lnTo>
                    <a:pt x="3810" y="74929"/>
                  </a:lnTo>
                  <a:lnTo>
                    <a:pt x="5079" y="69849"/>
                  </a:lnTo>
                  <a:lnTo>
                    <a:pt x="6350" y="64769"/>
                  </a:lnTo>
                  <a:lnTo>
                    <a:pt x="8889" y="59689"/>
                  </a:lnTo>
                  <a:lnTo>
                    <a:pt x="11429" y="54609"/>
                  </a:lnTo>
                  <a:lnTo>
                    <a:pt x="13969" y="50799"/>
                  </a:lnTo>
                  <a:lnTo>
                    <a:pt x="16510" y="45719"/>
                  </a:lnTo>
                  <a:lnTo>
                    <a:pt x="19050" y="41909"/>
                  </a:lnTo>
                  <a:lnTo>
                    <a:pt x="22860" y="36829"/>
                  </a:lnTo>
                  <a:lnTo>
                    <a:pt x="25400" y="33019"/>
                  </a:lnTo>
                  <a:lnTo>
                    <a:pt x="29210" y="29209"/>
                  </a:lnTo>
                  <a:lnTo>
                    <a:pt x="33019" y="25399"/>
                  </a:lnTo>
                  <a:lnTo>
                    <a:pt x="36829" y="22859"/>
                  </a:lnTo>
                  <a:lnTo>
                    <a:pt x="41910" y="19049"/>
                  </a:lnTo>
                  <a:lnTo>
                    <a:pt x="45719" y="16509"/>
                  </a:lnTo>
                  <a:lnTo>
                    <a:pt x="50800" y="13969"/>
                  </a:lnTo>
                  <a:lnTo>
                    <a:pt x="54610" y="11429"/>
                  </a:lnTo>
                  <a:lnTo>
                    <a:pt x="59689" y="8889"/>
                  </a:lnTo>
                  <a:lnTo>
                    <a:pt x="64769" y="6349"/>
                  </a:lnTo>
                  <a:lnTo>
                    <a:pt x="69850" y="5079"/>
                  </a:lnTo>
                  <a:lnTo>
                    <a:pt x="74929" y="3809"/>
                  </a:lnTo>
                  <a:lnTo>
                    <a:pt x="80010" y="2539"/>
                  </a:lnTo>
                  <a:lnTo>
                    <a:pt x="85089" y="1269"/>
                  </a:lnTo>
                  <a:lnTo>
                    <a:pt x="90169" y="1269"/>
                  </a:lnTo>
                  <a:lnTo>
                    <a:pt x="95250" y="0"/>
                  </a:lnTo>
                  <a:lnTo>
                    <a:pt x="100329" y="0"/>
                  </a:lnTo>
                  <a:lnTo>
                    <a:pt x="2169160" y="0"/>
                  </a:lnTo>
                  <a:lnTo>
                    <a:pt x="2174240" y="0"/>
                  </a:lnTo>
                  <a:lnTo>
                    <a:pt x="2179320" y="1269"/>
                  </a:lnTo>
                  <a:lnTo>
                    <a:pt x="2184400" y="1269"/>
                  </a:lnTo>
                  <a:lnTo>
                    <a:pt x="2189479" y="2539"/>
                  </a:lnTo>
                  <a:lnTo>
                    <a:pt x="2194560" y="3809"/>
                  </a:lnTo>
                  <a:lnTo>
                    <a:pt x="2199640" y="5079"/>
                  </a:lnTo>
                  <a:lnTo>
                    <a:pt x="2204720" y="6349"/>
                  </a:lnTo>
                  <a:lnTo>
                    <a:pt x="2209800" y="8889"/>
                  </a:lnTo>
                  <a:lnTo>
                    <a:pt x="2214879" y="11429"/>
                  </a:lnTo>
                  <a:lnTo>
                    <a:pt x="2218690" y="13969"/>
                  </a:lnTo>
                  <a:lnTo>
                    <a:pt x="2223770" y="16509"/>
                  </a:lnTo>
                  <a:lnTo>
                    <a:pt x="2227579" y="19049"/>
                  </a:lnTo>
                  <a:lnTo>
                    <a:pt x="2231390" y="22859"/>
                  </a:lnTo>
                  <a:lnTo>
                    <a:pt x="2236470" y="25399"/>
                  </a:lnTo>
                  <a:lnTo>
                    <a:pt x="2240279" y="29209"/>
                  </a:lnTo>
                  <a:lnTo>
                    <a:pt x="2242820" y="33019"/>
                  </a:lnTo>
                  <a:lnTo>
                    <a:pt x="2246629" y="36829"/>
                  </a:lnTo>
                  <a:lnTo>
                    <a:pt x="2250440" y="41909"/>
                  </a:lnTo>
                  <a:lnTo>
                    <a:pt x="2252979" y="45719"/>
                  </a:lnTo>
                  <a:lnTo>
                    <a:pt x="2255520" y="50799"/>
                  </a:lnTo>
                  <a:lnTo>
                    <a:pt x="2258060" y="54609"/>
                  </a:lnTo>
                  <a:lnTo>
                    <a:pt x="2260600" y="59689"/>
                  </a:lnTo>
                  <a:lnTo>
                    <a:pt x="2261870" y="64769"/>
                  </a:lnTo>
                  <a:lnTo>
                    <a:pt x="2264410" y="69849"/>
                  </a:lnTo>
                  <a:lnTo>
                    <a:pt x="2265679" y="74929"/>
                  </a:lnTo>
                  <a:lnTo>
                    <a:pt x="2266950" y="80009"/>
                  </a:lnTo>
                  <a:lnTo>
                    <a:pt x="2268220" y="85089"/>
                  </a:lnTo>
                  <a:lnTo>
                    <a:pt x="2268220" y="90169"/>
                  </a:lnTo>
                  <a:lnTo>
                    <a:pt x="2269490" y="95249"/>
                  </a:lnTo>
                  <a:lnTo>
                    <a:pt x="2269490" y="100329"/>
                  </a:lnTo>
                  <a:lnTo>
                    <a:pt x="2269490" y="500379"/>
                  </a:lnTo>
                  <a:lnTo>
                    <a:pt x="2269490" y="506729"/>
                  </a:lnTo>
                  <a:lnTo>
                    <a:pt x="2268220" y="511809"/>
                  </a:lnTo>
                  <a:lnTo>
                    <a:pt x="2268220" y="516889"/>
                  </a:lnTo>
                  <a:lnTo>
                    <a:pt x="2266950" y="521969"/>
                  </a:lnTo>
                  <a:lnTo>
                    <a:pt x="2265679" y="527049"/>
                  </a:lnTo>
                  <a:lnTo>
                    <a:pt x="2264410" y="532129"/>
                  </a:lnTo>
                  <a:lnTo>
                    <a:pt x="2263140" y="537209"/>
                  </a:lnTo>
                  <a:lnTo>
                    <a:pt x="2260600" y="541019"/>
                  </a:lnTo>
                  <a:lnTo>
                    <a:pt x="2258060" y="546099"/>
                  </a:lnTo>
                  <a:lnTo>
                    <a:pt x="2255520" y="551179"/>
                  </a:lnTo>
                  <a:lnTo>
                    <a:pt x="2252979" y="554989"/>
                  </a:lnTo>
                  <a:lnTo>
                    <a:pt x="2250440" y="560069"/>
                  </a:lnTo>
                  <a:lnTo>
                    <a:pt x="2246629" y="563879"/>
                  </a:lnTo>
                  <a:lnTo>
                    <a:pt x="2244090" y="567689"/>
                  </a:lnTo>
                  <a:lnTo>
                    <a:pt x="2240279" y="571499"/>
                  </a:lnTo>
                  <a:lnTo>
                    <a:pt x="2236470" y="575309"/>
                  </a:lnTo>
                  <a:lnTo>
                    <a:pt x="2232660" y="579119"/>
                  </a:lnTo>
                  <a:lnTo>
                    <a:pt x="2227579" y="581659"/>
                  </a:lnTo>
                  <a:lnTo>
                    <a:pt x="2223770" y="585469"/>
                  </a:lnTo>
                  <a:lnTo>
                    <a:pt x="2218690" y="588009"/>
                  </a:lnTo>
                  <a:lnTo>
                    <a:pt x="2214879" y="590549"/>
                  </a:lnTo>
                  <a:lnTo>
                    <a:pt x="2209800" y="591819"/>
                  </a:lnTo>
                  <a:lnTo>
                    <a:pt x="2204720" y="594359"/>
                  </a:lnTo>
                  <a:lnTo>
                    <a:pt x="2199640" y="595629"/>
                  </a:lnTo>
                  <a:lnTo>
                    <a:pt x="2194560" y="598169"/>
                  </a:lnTo>
                  <a:lnTo>
                    <a:pt x="2190750" y="599439"/>
                  </a:lnTo>
                  <a:lnTo>
                    <a:pt x="2184400" y="599439"/>
                  </a:lnTo>
                  <a:lnTo>
                    <a:pt x="2179320" y="600709"/>
                  </a:lnTo>
                  <a:lnTo>
                    <a:pt x="2174240" y="600709"/>
                  </a:lnTo>
                  <a:lnTo>
                    <a:pt x="2169160" y="600709"/>
                  </a:lnTo>
                  <a:lnTo>
                    <a:pt x="100329" y="601979"/>
                  </a:lnTo>
                  <a:lnTo>
                    <a:pt x="95250" y="601979"/>
                  </a:lnTo>
                  <a:lnTo>
                    <a:pt x="90169" y="600709"/>
                  </a:lnTo>
                  <a:lnTo>
                    <a:pt x="85089" y="600709"/>
                  </a:lnTo>
                  <a:lnTo>
                    <a:pt x="80010" y="599439"/>
                  </a:lnTo>
                  <a:lnTo>
                    <a:pt x="74929" y="598169"/>
                  </a:lnTo>
                  <a:lnTo>
                    <a:pt x="69850" y="596899"/>
                  </a:lnTo>
                  <a:lnTo>
                    <a:pt x="64769" y="594359"/>
                  </a:lnTo>
                  <a:lnTo>
                    <a:pt x="59689" y="593089"/>
                  </a:lnTo>
                  <a:lnTo>
                    <a:pt x="54610" y="590549"/>
                  </a:lnTo>
                  <a:lnTo>
                    <a:pt x="50800" y="588009"/>
                  </a:lnTo>
                  <a:lnTo>
                    <a:pt x="45719" y="585469"/>
                  </a:lnTo>
                  <a:lnTo>
                    <a:pt x="41910" y="582929"/>
                  </a:lnTo>
                  <a:lnTo>
                    <a:pt x="36829" y="579119"/>
                  </a:lnTo>
                  <a:lnTo>
                    <a:pt x="33019" y="575309"/>
                  </a:lnTo>
                  <a:lnTo>
                    <a:pt x="29210" y="572769"/>
                  </a:lnTo>
                  <a:lnTo>
                    <a:pt x="25400" y="567689"/>
                  </a:lnTo>
                  <a:lnTo>
                    <a:pt x="22860" y="563879"/>
                  </a:lnTo>
                  <a:lnTo>
                    <a:pt x="19050" y="560069"/>
                  </a:lnTo>
                  <a:lnTo>
                    <a:pt x="16510" y="556259"/>
                  </a:lnTo>
                  <a:lnTo>
                    <a:pt x="13969" y="551179"/>
                  </a:lnTo>
                  <a:lnTo>
                    <a:pt x="11429" y="546099"/>
                  </a:lnTo>
                  <a:lnTo>
                    <a:pt x="8889" y="542289"/>
                  </a:lnTo>
                  <a:lnTo>
                    <a:pt x="6350" y="537209"/>
                  </a:lnTo>
                  <a:lnTo>
                    <a:pt x="5079" y="532129"/>
                  </a:lnTo>
                  <a:lnTo>
                    <a:pt x="3810" y="527049"/>
                  </a:lnTo>
                  <a:lnTo>
                    <a:pt x="2539" y="521969"/>
                  </a:lnTo>
                  <a:lnTo>
                    <a:pt x="1269" y="516889"/>
                  </a:lnTo>
                  <a:lnTo>
                    <a:pt x="1269" y="511809"/>
                  </a:lnTo>
                  <a:lnTo>
                    <a:pt x="0" y="506729"/>
                  </a:lnTo>
                  <a:lnTo>
                    <a:pt x="0" y="501649"/>
                  </a:lnTo>
                  <a:lnTo>
                    <a:pt x="0" y="100329"/>
                  </a:lnTo>
                  <a:close/>
                </a:path>
                <a:path w="2269490" h="60197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9710" y="5027930"/>
              <a:ext cx="2269490" cy="600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89200" y="5116830"/>
              <a:ext cx="0" cy="426720"/>
            </a:xfrm>
            <a:custGeom>
              <a:avLst/>
              <a:gdLst/>
              <a:ahLst/>
              <a:cxnLst/>
              <a:rect l="l" t="t" r="r" b="b"/>
              <a:pathLst>
                <a:path w="0" h="426720">
                  <a:moveTo>
                    <a:pt x="0" y="426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9710" y="5026659"/>
              <a:ext cx="2269490" cy="600710"/>
            </a:xfrm>
            <a:custGeom>
              <a:avLst/>
              <a:gdLst/>
              <a:ahLst/>
              <a:cxnLst/>
              <a:rect l="l" t="t" r="r" b="b"/>
              <a:pathLst>
                <a:path w="2269490" h="600710">
                  <a:moveTo>
                    <a:pt x="0" y="100329"/>
                  </a:moveTo>
                  <a:lnTo>
                    <a:pt x="0" y="95250"/>
                  </a:lnTo>
                  <a:lnTo>
                    <a:pt x="1269" y="90169"/>
                  </a:lnTo>
                  <a:lnTo>
                    <a:pt x="1269" y="85089"/>
                  </a:lnTo>
                  <a:lnTo>
                    <a:pt x="2539" y="78739"/>
                  </a:lnTo>
                  <a:lnTo>
                    <a:pt x="3810" y="73659"/>
                  </a:lnTo>
                  <a:lnTo>
                    <a:pt x="5079" y="68579"/>
                  </a:lnTo>
                  <a:lnTo>
                    <a:pt x="6350" y="63500"/>
                  </a:lnTo>
                  <a:lnTo>
                    <a:pt x="8889" y="59689"/>
                  </a:lnTo>
                  <a:lnTo>
                    <a:pt x="11429" y="54609"/>
                  </a:lnTo>
                  <a:lnTo>
                    <a:pt x="13969" y="49529"/>
                  </a:lnTo>
                  <a:lnTo>
                    <a:pt x="16510" y="45719"/>
                  </a:lnTo>
                  <a:lnTo>
                    <a:pt x="19050" y="41909"/>
                  </a:lnTo>
                  <a:lnTo>
                    <a:pt x="22860" y="36829"/>
                  </a:lnTo>
                  <a:lnTo>
                    <a:pt x="25400" y="33019"/>
                  </a:lnTo>
                  <a:lnTo>
                    <a:pt x="29210" y="29209"/>
                  </a:lnTo>
                  <a:lnTo>
                    <a:pt x="33019" y="25400"/>
                  </a:lnTo>
                  <a:lnTo>
                    <a:pt x="36829" y="22859"/>
                  </a:lnTo>
                  <a:lnTo>
                    <a:pt x="41910" y="19050"/>
                  </a:lnTo>
                  <a:lnTo>
                    <a:pt x="45719" y="16509"/>
                  </a:lnTo>
                  <a:lnTo>
                    <a:pt x="50800" y="13969"/>
                  </a:lnTo>
                  <a:lnTo>
                    <a:pt x="54610" y="11429"/>
                  </a:lnTo>
                  <a:lnTo>
                    <a:pt x="59689" y="8889"/>
                  </a:lnTo>
                  <a:lnTo>
                    <a:pt x="64769" y="6350"/>
                  </a:lnTo>
                  <a:lnTo>
                    <a:pt x="69850" y="5079"/>
                  </a:lnTo>
                  <a:lnTo>
                    <a:pt x="74929" y="3809"/>
                  </a:lnTo>
                  <a:lnTo>
                    <a:pt x="80010" y="2539"/>
                  </a:lnTo>
                  <a:lnTo>
                    <a:pt x="85089" y="1269"/>
                  </a:lnTo>
                  <a:lnTo>
                    <a:pt x="90169" y="1269"/>
                  </a:lnTo>
                  <a:lnTo>
                    <a:pt x="95250" y="0"/>
                  </a:lnTo>
                  <a:lnTo>
                    <a:pt x="100329" y="0"/>
                  </a:lnTo>
                  <a:lnTo>
                    <a:pt x="2169160" y="0"/>
                  </a:lnTo>
                  <a:lnTo>
                    <a:pt x="2174240" y="0"/>
                  </a:lnTo>
                  <a:lnTo>
                    <a:pt x="2179320" y="1269"/>
                  </a:lnTo>
                  <a:lnTo>
                    <a:pt x="2184400" y="1269"/>
                  </a:lnTo>
                  <a:lnTo>
                    <a:pt x="2189479" y="2539"/>
                  </a:lnTo>
                  <a:lnTo>
                    <a:pt x="2194560" y="3809"/>
                  </a:lnTo>
                  <a:lnTo>
                    <a:pt x="2218690" y="13969"/>
                  </a:lnTo>
                  <a:lnTo>
                    <a:pt x="2223770" y="16509"/>
                  </a:lnTo>
                  <a:lnTo>
                    <a:pt x="2227579" y="19050"/>
                  </a:lnTo>
                  <a:lnTo>
                    <a:pt x="2231390" y="22859"/>
                  </a:lnTo>
                  <a:lnTo>
                    <a:pt x="2236470" y="25400"/>
                  </a:lnTo>
                  <a:lnTo>
                    <a:pt x="2240279" y="29209"/>
                  </a:lnTo>
                  <a:lnTo>
                    <a:pt x="2242820" y="33019"/>
                  </a:lnTo>
                  <a:lnTo>
                    <a:pt x="2246629" y="36829"/>
                  </a:lnTo>
                  <a:lnTo>
                    <a:pt x="2250440" y="41909"/>
                  </a:lnTo>
                  <a:lnTo>
                    <a:pt x="2252979" y="45719"/>
                  </a:lnTo>
                  <a:lnTo>
                    <a:pt x="2255520" y="49529"/>
                  </a:lnTo>
                  <a:lnTo>
                    <a:pt x="2258060" y="54609"/>
                  </a:lnTo>
                  <a:lnTo>
                    <a:pt x="2260600" y="59689"/>
                  </a:lnTo>
                  <a:lnTo>
                    <a:pt x="2261870" y="63500"/>
                  </a:lnTo>
                  <a:lnTo>
                    <a:pt x="2264410" y="68579"/>
                  </a:lnTo>
                  <a:lnTo>
                    <a:pt x="2265679" y="73659"/>
                  </a:lnTo>
                  <a:lnTo>
                    <a:pt x="2266950" y="78739"/>
                  </a:lnTo>
                  <a:lnTo>
                    <a:pt x="2268220" y="85089"/>
                  </a:lnTo>
                  <a:lnTo>
                    <a:pt x="2268220" y="90169"/>
                  </a:lnTo>
                  <a:lnTo>
                    <a:pt x="2269490" y="95250"/>
                  </a:lnTo>
                  <a:lnTo>
                    <a:pt x="2269490" y="100329"/>
                  </a:lnTo>
                  <a:lnTo>
                    <a:pt x="2269490" y="500379"/>
                  </a:lnTo>
                  <a:lnTo>
                    <a:pt x="2269490" y="506729"/>
                  </a:lnTo>
                  <a:lnTo>
                    <a:pt x="2268220" y="511809"/>
                  </a:lnTo>
                  <a:lnTo>
                    <a:pt x="2268220" y="516889"/>
                  </a:lnTo>
                  <a:lnTo>
                    <a:pt x="2266950" y="521969"/>
                  </a:lnTo>
                  <a:lnTo>
                    <a:pt x="2265679" y="527049"/>
                  </a:lnTo>
                  <a:lnTo>
                    <a:pt x="2264410" y="532129"/>
                  </a:lnTo>
                  <a:lnTo>
                    <a:pt x="2263140" y="537209"/>
                  </a:lnTo>
                  <a:lnTo>
                    <a:pt x="2260600" y="541019"/>
                  </a:lnTo>
                  <a:lnTo>
                    <a:pt x="2258060" y="546099"/>
                  </a:lnTo>
                  <a:lnTo>
                    <a:pt x="2255520" y="551179"/>
                  </a:lnTo>
                  <a:lnTo>
                    <a:pt x="2252979" y="554989"/>
                  </a:lnTo>
                  <a:lnTo>
                    <a:pt x="2250440" y="560069"/>
                  </a:lnTo>
                  <a:lnTo>
                    <a:pt x="2246629" y="563879"/>
                  </a:lnTo>
                  <a:lnTo>
                    <a:pt x="2244090" y="567689"/>
                  </a:lnTo>
                  <a:lnTo>
                    <a:pt x="2240279" y="571499"/>
                  </a:lnTo>
                  <a:lnTo>
                    <a:pt x="2236470" y="575309"/>
                  </a:lnTo>
                  <a:lnTo>
                    <a:pt x="2232660" y="579119"/>
                  </a:lnTo>
                  <a:lnTo>
                    <a:pt x="2227579" y="581659"/>
                  </a:lnTo>
                  <a:lnTo>
                    <a:pt x="2223770" y="584199"/>
                  </a:lnTo>
                  <a:lnTo>
                    <a:pt x="2218690" y="588009"/>
                  </a:lnTo>
                  <a:lnTo>
                    <a:pt x="2214879" y="590549"/>
                  </a:lnTo>
                  <a:lnTo>
                    <a:pt x="2209800" y="591819"/>
                  </a:lnTo>
                  <a:lnTo>
                    <a:pt x="2204720" y="594359"/>
                  </a:lnTo>
                  <a:lnTo>
                    <a:pt x="2199640" y="595629"/>
                  </a:lnTo>
                  <a:lnTo>
                    <a:pt x="2194560" y="598169"/>
                  </a:lnTo>
                  <a:lnTo>
                    <a:pt x="2190750" y="598169"/>
                  </a:lnTo>
                  <a:lnTo>
                    <a:pt x="2184400" y="599439"/>
                  </a:lnTo>
                  <a:lnTo>
                    <a:pt x="2179320" y="600709"/>
                  </a:lnTo>
                  <a:lnTo>
                    <a:pt x="2174240" y="600709"/>
                  </a:lnTo>
                  <a:lnTo>
                    <a:pt x="85089" y="600709"/>
                  </a:lnTo>
                  <a:lnTo>
                    <a:pt x="80010" y="599439"/>
                  </a:lnTo>
                  <a:lnTo>
                    <a:pt x="74929" y="598169"/>
                  </a:lnTo>
                  <a:lnTo>
                    <a:pt x="69850" y="595629"/>
                  </a:lnTo>
                  <a:lnTo>
                    <a:pt x="64769" y="594359"/>
                  </a:lnTo>
                  <a:lnTo>
                    <a:pt x="59689" y="593089"/>
                  </a:lnTo>
                  <a:lnTo>
                    <a:pt x="54610" y="590549"/>
                  </a:lnTo>
                  <a:lnTo>
                    <a:pt x="50800" y="588009"/>
                  </a:lnTo>
                  <a:lnTo>
                    <a:pt x="45719" y="585469"/>
                  </a:lnTo>
                  <a:lnTo>
                    <a:pt x="41910" y="581659"/>
                  </a:lnTo>
                  <a:lnTo>
                    <a:pt x="36829" y="579119"/>
                  </a:lnTo>
                  <a:lnTo>
                    <a:pt x="33019" y="575309"/>
                  </a:lnTo>
                  <a:lnTo>
                    <a:pt x="29210" y="571499"/>
                  </a:lnTo>
                  <a:lnTo>
                    <a:pt x="25400" y="567689"/>
                  </a:lnTo>
                  <a:lnTo>
                    <a:pt x="22860" y="563879"/>
                  </a:lnTo>
                  <a:lnTo>
                    <a:pt x="19050" y="560069"/>
                  </a:lnTo>
                  <a:lnTo>
                    <a:pt x="16510" y="554989"/>
                  </a:lnTo>
                  <a:lnTo>
                    <a:pt x="13969" y="551179"/>
                  </a:lnTo>
                  <a:lnTo>
                    <a:pt x="11429" y="546099"/>
                  </a:lnTo>
                  <a:lnTo>
                    <a:pt x="8889" y="542289"/>
                  </a:lnTo>
                  <a:lnTo>
                    <a:pt x="6350" y="537209"/>
                  </a:lnTo>
                  <a:lnTo>
                    <a:pt x="5079" y="532129"/>
                  </a:lnTo>
                  <a:lnTo>
                    <a:pt x="3810" y="527049"/>
                  </a:lnTo>
                  <a:lnTo>
                    <a:pt x="2539" y="521969"/>
                  </a:lnTo>
                  <a:lnTo>
                    <a:pt x="1269" y="516889"/>
                  </a:lnTo>
                  <a:lnTo>
                    <a:pt x="1269" y="511809"/>
                  </a:lnTo>
                  <a:lnTo>
                    <a:pt x="0" y="506729"/>
                  </a:lnTo>
                  <a:lnTo>
                    <a:pt x="0" y="501649"/>
                  </a:lnTo>
                  <a:lnTo>
                    <a:pt x="0" y="100329"/>
                  </a:lnTo>
                  <a:close/>
                </a:path>
                <a:path w="2269490" h="60071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2489200" y="562737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491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48969" y="5177790"/>
            <a:ext cx="1410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DFDFD"/>
                </a:solidFill>
                <a:latin typeface="Times New Roman"/>
                <a:cs typeface="Times New Roman"/>
              </a:rPr>
              <a:t>Nhận</a:t>
            </a:r>
            <a:r>
              <a:rPr dirty="0" sz="1800" spc="-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DFDFD"/>
                </a:solidFill>
                <a:latin typeface="Times New Roman"/>
                <a:cs typeface="Times New Roman"/>
              </a:rPr>
              <a:t>cuộc</a:t>
            </a:r>
            <a:r>
              <a:rPr dirty="0" sz="1800" spc="-65" b="1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DFDFD"/>
                </a:solidFill>
                <a:latin typeface="Times New Roman"/>
                <a:cs typeface="Times New Roman"/>
              </a:rPr>
              <a:t>gọi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2259" y="5615508"/>
          <a:ext cx="8623935" cy="993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540"/>
                <a:gridCol w="4740910"/>
                <a:gridCol w="1743709"/>
                <a:gridCol w="1363345"/>
              </a:tblGrid>
              <a:tr h="4851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4913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6660" marR="532765" indent="-681990">
                        <a:lnSpc>
                          <a:spcPts val="1550"/>
                        </a:lnSpc>
                        <a:spcBef>
                          <a:spcPts val="365"/>
                        </a:spcBef>
                      </a:pP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Thuê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bao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nhận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Cuộc gọi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chuyển đến </a:t>
                      </a:r>
                      <a:r>
                        <a:rPr dirty="0" sz="1400" spc="-1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TB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di động 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Mobifone/IP</a:t>
                      </a:r>
                      <a:r>
                        <a:rPr dirty="0" sz="1400" spc="-1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Phone/Softphone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Miễn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phí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4845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4913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Thuê bao nhận </a:t>
                      </a:r>
                      <a:r>
                        <a:rPr dirty="0" sz="140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Cuộc gọi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chuyển đến TB di động mạng</a:t>
                      </a:r>
                      <a:r>
                        <a:rPr dirty="0" sz="1400" spc="90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DFDFD"/>
                          </a:solidFill>
                          <a:latin typeface="Times New Roman"/>
                          <a:cs typeface="Times New Roman"/>
                        </a:rPr>
                        <a:t>khác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673100" marR="177165" indent="-488950">
                        <a:lnSpc>
                          <a:spcPts val="1550"/>
                        </a:lnSpc>
                        <a:spcBef>
                          <a:spcPts val="36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gọi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ngoại  mạng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/>
                    <a:lstStyle/>
                    <a:p>
                      <a:pPr marL="433070" marR="156845" indent="-269240">
                        <a:lnSpc>
                          <a:spcPts val="1550"/>
                        </a:lnSpc>
                        <a:spcBef>
                          <a:spcPts val="3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cước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cho  hotline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259" y="643509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4529" y="269240"/>
            <a:ext cx="693102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7. CHI </a:t>
            </a:r>
            <a:r>
              <a:rPr dirty="0" sz="2000" spc="-5"/>
              <a:t>PHÍ </a:t>
            </a:r>
            <a:r>
              <a:rPr dirty="0" sz="2000"/>
              <a:t>CƯỚC NHẮN </a:t>
            </a:r>
            <a:r>
              <a:rPr dirty="0" sz="2000" spc="-10"/>
              <a:t>TIN </a:t>
            </a:r>
            <a:r>
              <a:rPr dirty="0" sz="2000"/>
              <a:t>- </a:t>
            </a:r>
            <a:r>
              <a:rPr dirty="0" sz="2000" spc="-50"/>
              <a:t>DATA </a:t>
            </a:r>
            <a:r>
              <a:rPr dirty="0" sz="2000"/>
              <a:t>– GHI </a:t>
            </a:r>
            <a:r>
              <a:rPr dirty="0" sz="2000" spc="5"/>
              <a:t>ÂM </a:t>
            </a:r>
            <a:r>
              <a:rPr dirty="0" sz="2000"/>
              <a:t>CUỘC</a:t>
            </a:r>
            <a:r>
              <a:rPr dirty="0" sz="2000" spc="-185"/>
              <a:t> </a:t>
            </a:r>
            <a:r>
              <a:rPr dirty="0" sz="2000"/>
              <a:t>GỌI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5" name="object 5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294130" y="1457097"/>
            <a:ext cx="6325870" cy="502920"/>
            <a:chOff x="1294130" y="1457097"/>
            <a:chExt cx="6325870" cy="502920"/>
          </a:xfrm>
        </p:grpSpPr>
        <p:sp>
          <p:nvSpPr>
            <p:cNvPr id="8" name="object 8"/>
            <p:cNvSpPr/>
            <p:nvPr/>
          </p:nvSpPr>
          <p:spPr>
            <a:xfrm>
              <a:off x="1294130" y="1485900"/>
              <a:ext cx="6325870" cy="4737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94130" y="1463040"/>
              <a:ext cx="6325870" cy="473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94130" y="14617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3719" y="1471930"/>
          <a:ext cx="7915275" cy="4438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330"/>
                <a:gridCol w="4276725"/>
                <a:gridCol w="2049145"/>
                <a:gridCol w="837565"/>
              </a:tblGrid>
              <a:tr h="47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45A9C3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94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CƯỚC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PHÍ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NHẮN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GHI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ÂM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CUỘC</a:t>
                      </a:r>
                      <a:r>
                        <a:rPr dirty="0" sz="1600" spc="-15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GỌI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5410">
                    <a:lnL w="28575">
                      <a:solidFill>
                        <a:srgbClr val="45A9C3"/>
                      </a:solidFill>
                      <a:prstDash val="solid"/>
                    </a:lnL>
                    <a:lnR w="28575">
                      <a:solidFill>
                        <a:srgbClr val="45A9C3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5A9C3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177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84199">
                <a:tc gridSpan="2"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Từ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Hotline đến khách hàng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là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thuê bao</a:t>
                      </a:r>
                      <a:r>
                        <a:rPr dirty="0" sz="1600" spc="-6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Mobifone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290đ/sms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8330">
                <a:tc gridSpan="2"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Từ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Hotline đến khách hàng của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TB mạng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khác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350đ/sms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8964">
                <a:tc gridSpan="2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Phí data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truy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cập các trang web/ứng dụng dịch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vụ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Bef>
                          <a:spcPts val="19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Miễn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phí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5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(đối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với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thuê bao</a:t>
                      </a:r>
                      <a:r>
                        <a:rPr dirty="0" sz="16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Mobifone)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69950">
                <a:tc gridSpan="2">
                  <a:txBody>
                    <a:bodyPr/>
                    <a:lstStyle/>
                    <a:p>
                      <a:pPr marL="1254760" marR="224790" indent="-1026160">
                        <a:lnSpc>
                          <a:spcPts val="1780"/>
                        </a:lnSpc>
                        <a:spcBef>
                          <a:spcPts val="36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Ghi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âm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cuộc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gọi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(free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60 ngày với gói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Call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Center,</a:t>
                      </a:r>
                      <a:r>
                        <a:rPr dirty="0" sz="1600" spc="-1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90 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ngày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với gói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Contact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Center)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5.500đ / 1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user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/ 1</a:t>
                      </a:r>
                      <a:r>
                        <a:rPr dirty="0" sz="16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tháng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68679">
                <a:tc gridSpan="2">
                  <a:txBody>
                    <a:bodyPr/>
                    <a:lstStyle/>
                    <a:p>
                      <a:pPr marL="1254760" marR="251460" indent="-999490">
                        <a:lnSpc>
                          <a:spcPts val="1780"/>
                        </a:lnSpc>
                        <a:spcBef>
                          <a:spcPts val="36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Lưu trữ dữ liệu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(free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60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ngày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với gói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Call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Center,</a:t>
                      </a:r>
                      <a:r>
                        <a:rPr dirty="0" sz="1600" spc="-14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90 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ngày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với gói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Contact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Center)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11.000đ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/ 1 user / 1</a:t>
                      </a:r>
                      <a:r>
                        <a:rPr dirty="0" sz="16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tháng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  <p:transition spd="fast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3" name="object 3"/>
            <p:cNvSpPr/>
            <p:nvPr/>
          </p:nvSpPr>
          <p:spPr>
            <a:xfrm>
              <a:off x="0" y="9296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13660" y="125729"/>
            <a:ext cx="59594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8450" marR="5080" indent="-1555750">
              <a:lnSpc>
                <a:spcPct val="100000"/>
              </a:lnSpc>
              <a:spcBef>
                <a:spcPts val="100"/>
              </a:spcBef>
            </a:pPr>
            <a:r>
              <a:rPr dirty="0" sz="2200"/>
              <a:t>8. </a:t>
            </a:r>
            <a:r>
              <a:rPr dirty="0" sz="2200" spc="-5"/>
              <a:t>CƯỚC </a:t>
            </a:r>
            <a:r>
              <a:rPr dirty="0" sz="2200" spc="-10"/>
              <a:t>KHỞI </a:t>
            </a:r>
            <a:r>
              <a:rPr dirty="0" sz="2200" spc="-15"/>
              <a:t>TẠO VÀ </a:t>
            </a:r>
            <a:r>
              <a:rPr dirty="0" sz="2200" spc="-5"/>
              <a:t>CƯỚC </a:t>
            </a:r>
            <a:r>
              <a:rPr dirty="0" sz="2200" spc="-15"/>
              <a:t>THUÊ </a:t>
            </a:r>
            <a:r>
              <a:rPr dirty="0" sz="2200" spc="-5"/>
              <a:t>BAO</a:t>
            </a:r>
            <a:r>
              <a:rPr dirty="0" sz="2200" spc="-120"/>
              <a:t> </a:t>
            </a:r>
            <a:r>
              <a:rPr dirty="0" sz="2200"/>
              <a:t>3C  </a:t>
            </a:r>
            <a:r>
              <a:rPr dirty="0" sz="2200" spc="-5"/>
              <a:t>(Cloud Contact </a:t>
            </a:r>
            <a:r>
              <a:rPr dirty="0" sz="2200" spc="-10"/>
              <a:t>Center)</a:t>
            </a:r>
            <a:endParaRPr sz="2200"/>
          </a:p>
        </p:txBody>
      </p:sp>
      <p:sp>
        <p:nvSpPr>
          <p:cNvPr id="6" name="object 6"/>
          <p:cNvSpPr/>
          <p:nvPr/>
        </p:nvSpPr>
        <p:spPr>
          <a:xfrm>
            <a:off x="462279" y="1125219"/>
            <a:ext cx="2193290" cy="77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24889" y="1215390"/>
            <a:ext cx="1066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DejaVu Sans"/>
                <a:cs typeface="DejaVu Sans"/>
              </a:rPr>
              <a:t>3C</a:t>
            </a:r>
            <a:r>
              <a:rPr dirty="0" sz="1800" spc="-110" b="1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DejaVu Sans"/>
                <a:cs typeface="DejaVu Sans"/>
              </a:rPr>
              <a:t>CALL </a:t>
            </a:r>
            <a:r>
              <a:rPr dirty="0" sz="1800" b="1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DejaVu Sans"/>
                <a:cs typeface="DejaVu Sans"/>
              </a:rPr>
              <a:t>CENTER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20770" y="1140459"/>
            <a:ext cx="2193290" cy="763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67479" y="1085850"/>
            <a:ext cx="14973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8600" marR="21907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DejaVu Sans"/>
                <a:cs typeface="DejaVu Sans"/>
              </a:rPr>
              <a:t>3C</a:t>
            </a:r>
            <a:r>
              <a:rPr dirty="0" sz="1800" spc="-110" b="1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DejaVu Sans"/>
                <a:cs typeface="DejaVu Sans"/>
              </a:rPr>
              <a:t>CALL </a:t>
            </a:r>
            <a:r>
              <a:rPr dirty="0" sz="1800" b="1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DejaVu Sans"/>
                <a:cs typeface="DejaVu Sans"/>
              </a:rPr>
              <a:t>CENTER</a:t>
            </a:r>
            <a:endParaRPr sz="18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DejaVu Sans"/>
                <a:cs typeface="DejaVu Sans"/>
              </a:rPr>
              <a:t>(</a:t>
            </a:r>
            <a:r>
              <a:rPr dirty="0" sz="1800" spc="-75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DejaVu Sans"/>
                <a:cs typeface="DejaVu Sans"/>
              </a:rPr>
              <a:t>Supervisor)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4640" y="1125219"/>
            <a:ext cx="2194559" cy="778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991350" y="1078229"/>
            <a:ext cx="14992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4940" marR="1447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dirty="0" sz="1800" spc="5" b="1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dirty="0" sz="1800" b="1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r>
              <a:rPr dirty="0" sz="1800" spc="-150" b="1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dirty="0" sz="1800" spc="-5" b="1">
                <a:solidFill>
                  <a:srgbClr val="FFFFFF"/>
                </a:solidFill>
                <a:latin typeface="DejaVu Sans"/>
                <a:cs typeface="DejaVu Sans"/>
              </a:rPr>
              <a:t>ACT </a:t>
            </a:r>
            <a:r>
              <a:rPr dirty="0" sz="1800" spc="-5" b="1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DejaVu Sans"/>
                <a:cs typeface="DejaVu Sans"/>
              </a:rPr>
              <a:t>CENTER</a:t>
            </a:r>
            <a:endParaRPr sz="18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DejaVu Sans"/>
                <a:cs typeface="DejaVu Sans"/>
              </a:rPr>
              <a:t>(</a:t>
            </a:r>
            <a:r>
              <a:rPr dirty="0" sz="1800" spc="-65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DejaVu Sans"/>
                <a:cs typeface="DejaVu Sans"/>
              </a:rPr>
              <a:t>Supervisor)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3967" y="2328317"/>
            <a:ext cx="1981835" cy="536575"/>
            <a:chOff x="543967" y="2328317"/>
            <a:chExt cx="1981835" cy="536575"/>
          </a:xfrm>
        </p:grpSpPr>
        <p:sp>
          <p:nvSpPr>
            <p:cNvPr id="13" name="object 13"/>
            <p:cNvSpPr/>
            <p:nvPr/>
          </p:nvSpPr>
          <p:spPr>
            <a:xfrm>
              <a:off x="548639" y="2353310"/>
              <a:ext cx="1972309" cy="508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8639" y="2352040"/>
              <a:ext cx="1972310" cy="508000"/>
            </a:xfrm>
            <a:custGeom>
              <a:avLst/>
              <a:gdLst/>
              <a:ahLst/>
              <a:cxnLst/>
              <a:rect l="l" t="t" r="r" b="b"/>
              <a:pathLst>
                <a:path w="1972310" h="508000">
                  <a:moveTo>
                    <a:pt x="0" y="85089"/>
                  </a:moveTo>
                  <a:lnTo>
                    <a:pt x="0" y="81280"/>
                  </a:lnTo>
                  <a:lnTo>
                    <a:pt x="0" y="76200"/>
                  </a:lnTo>
                  <a:lnTo>
                    <a:pt x="1269" y="72389"/>
                  </a:lnTo>
                  <a:lnTo>
                    <a:pt x="1269" y="67310"/>
                  </a:lnTo>
                  <a:lnTo>
                    <a:pt x="2539" y="63500"/>
                  </a:lnTo>
                  <a:lnTo>
                    <a:pt x="3809" y="58420"/>
                  </a:lnTo>
                  <a:lnTo>
                    <a:pt x="6350" y="54610"/>
                  </a:lnTo>
                  <a:lnTo>
                    <a:pt x="7619" y="50800"/>
                  </a:lnTo>
                  <a:lnTo>
                    <a:pt x="8889" y="46989"/>
                  </a:lnTo>
                  <a:lnTo>
                    <a:pt x="11429" y="43180"/>
                  </a:lnTo>
                  <a:lnTo>
                    <a:pt x="13969" y="39370"/>
                  </a:lnTo>
                  <a:lnTo>
                    <a:pt x="16509" y="35560"/>
                  </a:lnTo>
                  <a:lnTo>
                    <a:pt x="19050" y="31750"/>
                  </a:lnTo>
                  <a:lnTo>
                    <a:pt x="21589" y="29210"/>
                  </a:lnTo>
                  <a:lnTo>
                    <a:pt x="25400" y="25400"/>
                  </a:lnTo>
                  <a:lnTo>
                    <a:pt x="27939" y="21589"/>
                  </a:lnTo>
                  <a:lnTo>
                    <a:pt x="31750" y="19050"/>
                  </a:lnTo>
                  <a:lnTo>
                    <a:pt x="34289" y="16510"/>
                  </a:lnTo>
                  <a:lnTo>
                    <a:pt x="38100" y="13970"/>
                  </a:lnTo>
                  <a:lnTo>
                    <a:pt x="41909" y="11430"/>
                  </a:lnTo>
                  <a:lnTo>
                    <a:pt x="45719" y="10160"/>
                  </a:lnTo>
                  <a:lnTo>
                    <a:pt x="49529" y="7620"/>
                  </a:lnTo>
                  <a:lnTo>
                    <a:pt x="54609" y="6350"/>
                  </a:lnTo>
                  <a:lnTo>
                    <a:pt x="58419" y="5080"/>
                  </a:lnTo>
                  <a:lnTo>
                    <a:pt x="62229" y="3810"/>
                  </a:lnTo>
                  <a:lnTo>
                    <a:pt x="67309" y="2539"/>
                  </a:lnTo>
                  <a:lnTo>
                    <a:pt x="71119" y="1270"/>
                  </a:lnTo>
                  <a:lnTo>
                    <a:pt x="76200" y="1270"/>
                  </a:lnTo>
                  <a:lnTo>
                    <a:pt x="80009" y="0"/>
                  </a:lnTo>
                  <a:lnTo>
                    <a:pt x="85089" y="0"/>
                  </a:lnTo>
                  <a:lnTo>
                    <a:pt x="1887220" y="0"/>
                  </a:lnTo>
                  <a:lnTo>
                    <a:pt x="1892300" y="0"/>
                  </a:lnTo>
                  <a:lnTo>
                    <a:pt x="1896110" y="1270"/>
                  </a:lnTo>
                  <a:lnTo>
                    <a:pt x="1901189" y="1270"/>
                  </a:lnTo>
                  <a:lnTo>
                    <a:pt x="1905000" y="2539"/>
                  </a:lnTo>
                  <a:lnTo>
                    <a:pt x="1908810" y="3810"/>
                  </a:lnTo>
                  <a:lnTo>
                    <a:pt x="1913889" y="5080"/>
                  </a:lnTo>
                  <a:lnTo>
                    <a:pt x="1917700" y="6350"/>
                  </a:lnTo>
                  <a:lnTo>
                    <a:pt x="1921510" y="7620"/>
                  </a:lnTo>
                  <a:lnTo>
                    <a:pt x="1926589" y="10160"/>
                  </a:lnTo>
                  <a:lnTo>
                    <a:pt x="1930400" y="11430"/>
                  </a:lnTo>
                  <a:lnTo>
                    <a:pt x="1932939" y="13970"/>
                  </a:lnTo>
                  <a:lnTo>
                    <a:pt x="1936750" y="16510"/>
                  </a:lnTo>
                  <a:lnTo>
                    <a:pt x="1940560" y="19050"/>
                  </a:lnTo>
                  <a:lnTo>
                    <a:pt x="1944370" y="21589"/>
                  </a:lnTo>
                  <a:lnTo>
                    <a:pt x="1946910" y="25400"/>
                  </a:lnTo>
                  <a:lnTo>
                    <a:pt x="1950720" y="29210"/>
                  </a:lnTo>
                  <a:lnTo>
                    <a:pt x="1953260" y="31750"/>
                  </a:lnTo>
                  <a:lnTo>
                    <a:pt x="1955800" y="35560"/>
                  </a:lnTo>
                  <a:lnTo>
                    <a:pt x="1958339" y="39370"/>
                  </a:lnTo>
                  <a:lnTo>
                    <a:pt x="1960879" y="43180"/>
                  </a:lnTo>
                  <a:lnTo>
                    <a:pt x="1962150" y="46989"/>
                  </a:lnTo>
                  <a:lnTo>
                    <a:pt x="1964689" y="50800"/>
                  </a:lnTo>
                  <a:lnTo>
                    <a:pt x="1965960" y="54610"/>
                  </a:lnTo>
                  <a:lnTo>
                    <a:pt x="1967229" y="58420"/>
                  </a:lnTo>
                  <a:lnTo>
                    <a:pt x="1969770" y="63500"/>
                  </a:lnTo>
                  <a:lnTo>
                    <a:pt x="1969770" y="67310"/>
                  </a:lnTo>
                  <a:lnTo>
                    <a:pt x="1971039" y="72389"/>
                  </a:lnTo>
                  <a:lnTo>
                    <a:pt x="1972310" y="76200"/>
                  </a:lnTo>
                  <a:lnTo>
                    <a:pt x="1972310" y="81280"/>
                  </a:lnTo>
                  <a:lnTo>
                    <a:pt x="1972310" y="424180"/>
                  </a:lnTo>
                  <a:lnTo>
                    <a:pt x="1972310" y="433070"/>
                  </a:lnTo>
                  <a:lnTo>
                    <a:pt x="1971039" y="436880"/>
                  </a:lnTo>
                  <a:lnTo>
                    <a:pt x="1971039" y="440689"/>
                  </a:lnTo>
                  <a:lnTo>
                    <a:pt x="1969770" y="445770"/>
                  </a:lnTo>
                  <a:lnTo>
                    <a:pt x="1968500" y="449580"/>
                  </a:lnTo>
                  <a:lnTo>
                    <a:pt x="1967229" y="453389"/>
                  </a:lnTo>
                  <a:lnTo>
                    <a:pt x="1964689" y="458470"/>
                  </a:lnTo>
                  <a:lnTo>
                    <a:pt x="1963420" y="462280"/>
                  </a:lnTo>
                  <a:lnTo>
                    <a:pt x="1960879" y="466089"/>
                  </a:lnTo>
                  <a:lnTo>
                    <a:pt x="1958339" y="469900"/>
                  </a:lnTo>
                  <a:lnTo>
                    <a:pt x="1955800" y="473710"/>
                  </a:lnTo>
                  <a:lnTo>
                    <a:pt x="1953260" y="476250"/>
                  </a:lnTo>
                  <a:lnTo>
                    <a:pt x="1950720" y="480060"/>
                  </a:lnTo>
                  <a:lnTo>
                    <a:pt x="1948179" y="483870"/>
                  </a:lnTo>
                  <a:lnTo>
                    <a:pt x="1944370" y="486410"/>
                  </a:lnTo>
                  <a:lnTo>
                    <a:pt x="1940560" y="488950"/>
                  </a:lnTo>
                  <a:lnTo>
                    <a:pt x="1938020" y="491489"/>
                  </a:lnTo>
                  <a:lnTo>
                    <a:pt x="1934210" y="494030"/>
                  </a:lnTo>
                  <a:lnTo>
                    <a:pt x="1930400" y="496570"/>
                  </a:lnTo>
                  <a:lnTo>
                    <a:pt x="1926589" y="499110"/>
                  </a:lnTo>
                  <a:lnTo>
                    <a:pt x="1922779" y="500380"/>
                  </a:lnTo>
                  <a:lnTo>
                    <a:pt x="1917700" y="502920"/>
                  </a:lnTo>
                  <a:lnTo>
                    <a:pt x="1913889" y="504189"/>
                  </a:lnTo>
                  <a:lnTo>
                    <a:pt x="1910079" y="505460"/>
                  </a:lnTo>
                  <a:lnTo>
                    <a:pt x="1905000" y="506730"/>
                  </a:lnTo>
                  <a:lnTo>
                    <a:pt x="1901189" y="506730"/>
                  </a:lnTo>
                  <a:lnTo>
                    <a:pt x="1897379" y="508000"/>
                  </a:lnTo>
                  <a:lnTo>
                    <a:pt x="71119" y="508000"/>
                  </a:lnTo>
                  <a:lnTo>
                    <a:pt x="67309" y="506730"/>
                  </a:lnTo>
                  <a:lnTo>
                    <a:pt x="62229" y="505460"/>
                  </a:lnTo>
                  <a:lnTo>
                    <a:pt x="58419" y="504189"/>
                  </a:lnTo>
                  <a:lnTo>
                    <a:pt x="54609" y="502920"/>
                  </a:lnTo>
                  <a:lnTo>
                    <a:pt x="49529" y="501650"/>
                  </a:lnTo>
                  <a:lnTo>
                    <a:pt x="45719" y="499110"/>
                  </a:lnTo>
                  <a:lnTo>
                    <a:pt x="41909" y="497839"/>
                  </a:lnTo>
                  <a:lnTo>
                    <a:pt x="38100" y="495300"/>
                  </a:lnTo>
                  <a:lnTo>
                    <a:pt x="34289" y="492760"/>
                  </a:lnTo>
                  <a:lnTo>
                    <a:pt x="31750" y="490220"/>
                  </a:lnTo>
                  <a:lnTo>
                    <a:pt x="27939" y="486410"/>
                  </a:lnTo>
                  <a:lnTo>
                    <a:pt x="25400" y="483870"/>
                  </a:lnTo>
                  <a:lnTo>
                    <a:pt x="21589" y="480060"/>
                  </a:lnTo>
                  <a:lnTo>
                    <a:pt x="19050" y="477520"/>
                  </a:lnTo>
                  <a:lnTo>
                    <a:pt x="16509" y="473710"/>
                  </a:lnTo>
                  <a:lnTo>
                    <a:pt x="13969" y="469900"/>
                  </a:lnTo>
                  <a:lnTo>
                    <a:pt x="11429" y="466089"/>
                  </a:lnTo>
                  <a:lnTo>
                    <a:pt x="8889" y="462280"/>
                  </a:lnTo>
                  <a:lnTo>
                    <a:pt x="7619" y="458470"/>
                  </a:lnTo>
                  <a:lnTo>
                    <a:pt x="6350" y="454660"/>
                  </a:lnTo>
                  <a:lnTo>
                    <a:pt x="3809" y="449580"/>
                  </a:lnTo>
                  <a:lnTo>
                    <a:pt x="2539" y="445770"/>
                  </a:lnTo>
                  <a:lnTo>
                    <a:pt x="1269" y="441960"/>
                  </a:lnTo>
                  <a:lnTo>
                    <a:pt x="1269" y="436880"/>
                  </a:lnTo>
                  <a:lnTo>
                    <a:pt x="0" y="433070"/>
                  </a:lnTo>
                  <a:lnTo>
                    <a:pt x="0" y="427989"/>
                  </a:lnTo>
                  <a:lnTo>
                    <a:pt x="0" y="424180"/>
                  </a:lnTo>
                  <a:lnTo>
                    <a:pt x="0" y="85089"/>
                  </a:lnTo>
                  <a:close/>
                </a:path>
                <a:path w="1972310" h="508000">
                  <a:moveTo>
                    <a:pt x="0" y="0"/>
                  </a:moveTo>
                  <a:lnTo>
                    <a:pt x="0" y="0"/>
                  </a:lnTo>
                </a:path>
                <a:path w="1972310" h="508000">
                  <a:moveTo>
                    <a:pt x="1972310" y="508000"/>
                  </a:moveTo>
                  <a:lnTo>
                    <a:pt x="1972310" y="508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8639" y="2332989"/>
              <a:ext cx="1972309" cy="508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48639" y="2332990"/>
              <a:ext cx="1972310" cy="508000"/>
            </a:xfrm>
            <a:custGeom>
              <a:avLst/>
              <a:gdLst/>
              <a:ahLst/>
              <a:cxnLst/>
              <a:rect l="l" t="t" r="r" b="b"/>
              <a:pathLst>
                <a:path w="1972310" h="508000">
                  <a:moveTo>
                    <a:pt x="0" y="83820"/>
                  </a:moveTo>
                  <a:lnTo>
                    <a:pt x="0" y="80010"/>
                  </a:lnTo>
                  <a:lnTo>
                    <a:pt x="0" y="74930"/>
                  </a:lnTo>
                  <a:lnTo>
                    <a:pt x="1269" y="71120"/>
                  </a:lnTo>
                  <a:lnTo>
                    <a:pt x="1269" y="66039"/>
                  </a:lnTo>
                  <a:lnTo>
                    <a:pt x="2539" y="62230"/>
                  </a:lnTo>
                  <a:lnTo>
                    <a:pt x="3809" y="57150"/>
                  </a:lnTo>
                  <a:lnTo>
                    <a:pt x="6350" y="53339"/>
                  </a:lnTo>
                  <a:lnTo>
                    <a:pt x="7619" y="49530"/>
                  </a:lnTo>
                  <a:lnTo>
                    <a:pt x="8889" y="45720"/>
                  </a:lnTo>
                  <a:lnTo>
                    <a:pt x="11429" y="41910"/>
                  </a:lnTo>
                  <a:lnTo>
                    <a:pt x="25400" y="24130"/>
                  </a:lnTo>
                  <a:lnTo>
                    <a:pt x="27939" y="21589"/>
                  </a:lnTo>
                  <a:lnTo>
                    <a:pt x="31750" y="17780"/>
                  </a:lnTo>
                  <a:lnTo>
                    <a:pt x="34289" y="15239"/>
                  </a:lnTo>
                  <a:lnTo>
                    <a:pt x="38100" y="12700"/>
                  </a:lnTo>
                  <a:lnTo>
                    <a:pt x="41909" y="10160"/>
                  </a:lnTo>
                  <a:lnTo>
                    <a:pt x="45719" y="8889"/>
                  </a:lnTo>
                  <a:lnTo>
                    <a:pt x="49529" y="6350"/>
                  </a:lnTo>
                  <a:lnTo>
                    <a:pt x="54609" y="5080"/>
                  </a:lnTo>
                  <a:lnTo>
                    <a:pt x="58419" y="3810"/>
                  </a:lnTo>
                  <a:lnTo>
                    <a:pt x="62229" y="2539"/>
                  </a:lnTo>
                  <a:lnTo>
                    <a:pt x="67309" y="1270"/>
                  </a:lnTo>
                  <a:lnTo>
                    <a:pt x="71119" y="0"/>
                  </a:lnTo>
                  <a:lnTo>
                    <a:pt x="76200" y="0"/>
                  </a:lnTo>
                  <a:lnTo>
                    <a:pt x="1887220" y="0"/>
                  </a:lnTo>
                  <a:lnTo>
                    <a:pt x="1901189" y="0"/>
                  </a:lnTo>
                  <a:lnTo>
                    <a:pt x="1905000" y="1270"/>
                  </a:lnTo>
                  <a:lnTo>
                    <a:pt x="1908810" y="2539"/>
                  </a:lnTo>
                  <a:lnTo>
                    <a:pt x="1913889" y="3810"/>
                  </a:lnTo>
                  <a:lnTo>
                    <a:pt x="1917700" y="5080"/>
                  </a:lnTo>
                  <a:lnTo>
                    <a:pt x="1921510" y="6350"/>
                  </a:lnTo>
                  <a:lnTo>
                    <a:pt x="1926589" y="8889"/>
                  </a:lnTo>
                  <a:lnTo>
                    <a:pt x="1930400" y="10160"/>
                  </a:lnTo>
                  <a:lnTo>
                    <a:pt x="1932939" y="12700"/>
                  </a:lnTo>
                  <a:lnTo>
                    <a:pt x="1936750" y="15239"/>
                  </a:lnTo>
                  <a:lnTo>
                    <a:pt x="1940560" y="17780"/>
                  </a:lnTo>
                  <a:lnTo>
                    <a:pt x="1944370" y="21589"/>
                  </a:lnTo>
                  <a:lnTo>
                    <a:pt x="1946910" y="24130"/>
                  </a:lnTo>
                  <a:lnTo>
                    <a:pt x="1950720" y="27939"/>
                  </a:lnTo>
                  <a:lnTo>
                    <a:pt x="1953260" y="30480"/>
                  </a:lnTo>
                  <a:lnTo>
                    <a:pt x="1955800" y="34289"/>
                  </a:lnTo>
                  <a:lnTo>
                    <a:pt x="1958339" y="38100"/>
                  </a:lnTo>
                  <a:lnTo>
                    <a:pt x="1960879" y="41910"/>
                  </a:lnTo>
                  <a:lnTo>
                    <a:pt x="1962150" y="45720"/>
                  </a:lnTo>
                  <a:lnTo>
                    <a:pt x="1964689" y="49530"/>
                  </a:lnTo>
                  <a:lnTo>
                    <a:pt x="1965960" y="53339"/>
                  </a:lnTo>
                  <a:lnTo>
                    <a:pt x="1967229" y="57150"/>
                  </a:lnTo>
                  <a:lnTo>
                    <a:pt x="1969770" y="62230"/>
                  </a:lnTo>
                  <a:lnTo>
                    <a:pt x="1969770" y="66039"/>
                  </a:lnTo>
                  <a:lnTo>
                    <a:pt x="1971039" y="71120"/>
                  </a:lnTo>
                  <a:lnTo>
                    <a:pt x="1972310" y="74930"/>
                  </a:lnTo>
                  <a:lnTo>
                    <a:pt x="1972310" y="80010"/>
                  </a:lnTo>
                  <a:lnTo>
                    <a:pt x="1972310" y="422910"/>
                  </a:lnTo>
                  <a:lnTo>
                    <a:pt x="1972310" y="431800"/>
                  </a:lnTo>
                  <a:lnTo>
                    <a:pt x="1971039" y="435610"/>
                  </a:lnTo>
                  <a:lnTo>
                    <a:pt x="1971039" y="440689"/>
                  </a:lnTo>
                  <a:lnTo>
                    <a:pt x="1969770" y="444500"/>
                  </a:lnTo>
                  <a:lnTo>
                    <a:pt x="1968500" y="448310"/>
                  </a:lnTo>
                  <a:lnTo>
                    <a:pt x="1967229" y="452120"/>
                  </a:lnTo>
                  <a:lnTo>
                    <a:pt x="1964689" y="457200"/>
                  </a:lnTo>
                  <a:lnTo>
                    <a:pt x="1963420" y="461010"/>
                  </a:lnTo>
                  <a:lnTo>
                    <a:pt x="1960879" y="464820"/>
                  </a:lnTo>
                  <a:lnTo>
                    <a:pt x="1958339" y="468630"/>
                  </a:lnTo>
                  <a:lnTo>
                    <a:pt x="1955800" y="472439"/>
                  </a:lnTo>
                  <a:lnTo>
                    <a:pt x="1953260" y="476250"/>
                  </a:lnTo>
                  <a:lnTo>
                    <a:pt x="1950720" y="478789"/>
                  </a:lnTo>
                  <a:lnTo>
                    <a:pt x="1948179" y="482600"/>
                  </a:lnTo>
                  <a:lnTo>
                    <a:pt x="1944370" y="485139"/>
                  </a:lnTo>
                  <a:lnTo>
                    <a:pt x="1940560" y="488950"/>
                  </a:lnTo>
                  <a:lnTo>
                    <a:pt x="1938020" y="490220"/>
                  </a:lnTo>
                  <a:lnTo>
                    <a:pt x="1934210" y="492760"/>
                  </a:lnTo>
                  <a:lnTo>
                    <a:pt x="1930400" y="495300"/>
                  </a:lnTo>
                  <a:lnTo>
                    <a:pt x="1926589" y="497839"/>
                  </a:lnTo>
                  <a:lnTo>
                    <a:pt x="1922779" y="500380"/>
                  </a:lnTo>
                  <a:lnTo>
                    <a:pt x="1917700" y="501650"/>
                  </a:lnTo>
                  <a:lnTo>
                    <a:pt x="1913889" y="502920"/>
                  </a:lnTo>
                  <a:lnTo>
                    <a:pt x="1910079" y="504189"/>
                  </a:lnTo>
                  <a:lnTo>
                    <a:pt x="1905000" y="505460"/>
                  </a:lnTo>
                  <a:lnTo>
                    <a:pt x="1901189" y="505460"/>
                  </a:lnTo>
                  <a:lnTo>
                    <a:pt x="1897379" y="506730"/>
                  </a:lnTo>
                  <a:lnTo>
                    <a:pt x="1892300" y="506730"/>
                  </a:lnTo>
                  <a:lnTo>
                    <a:pt x="1887220" y="506730"/>
                  </a:lnTo>
                  <a:lnTo>
                    <a:pt x="85089" y="508000"/>
                  </a:lnTo>
                  <a:lnTo>
                    <a:pt x="80009" y="508000"/>
                  </a:lnTo>
                  <a:lnTo>
                    <a:pt x="76200" y="506730"/>
                  </a:lnTo>
                  <a:lnTo>
                    <a:pt x="71119" y="506730"/>
                  </a:lnTo>
                  <a:lnTo>
                    <a:pt x="67309" y="505460"/>
                  </a:lnTo>
                  <a:lnTo>
                    <a:pt x="62229" y="504189"/>
                  </a:lnTo>
                  <a:lnTo>
                    <a:pt x="58419" y="502920"/>
                  </a:lnTo>
                  <a:lnTo>
                    <a:pt x="54609" y="501650"/>
                  </a:lnTo>
                  <a:lnTo>
                    <a:pt x="49529" y="500380"/>
                  </a:lnTo>
                  <a:lnTo>
                    <a:pt x="45719" y="497839"/>
                  </a:lnTo>
                  <a:lnTo>
                    <a:pt x="41909" y="496570"/>
                  </a:lnTo>
                  <a:lnTo>
                    <a:pt x="38100" y="494030"/>
                  </a:lnTo>
                  <a:lnTo>
                    <a:pt x="34289" y="491489"/>
                  </a:lnTo>
                  <a:lnTo>
                    <a:pt x="31750" y="488950"/>
                  </a:lnTo>
                  <a:lnTo>
                    <a:pt x="27939" y="486410"/>
                  </a:lnTo>
                  <a:lnTo>
                    <a:pt x="25400" y="482600"/>
                  </a:lnTo>
                  <a:lnTo>
                    <a:pt x="21589" y="478789"/>
                  </a:lnTo>
                  <a:lnTo>
                    <a:pt x="19050" y="476250"/>
                  </a:lnTo>
                  <a:lnTo>
                    <a:pt x="16509" y="472439"/>
                  </a:lnTo>
                  <a:lnTo>
                    <a:pt x="13969" y="468630"/>
                  </a:lnTo>
                  <a:lnTo>
                    <a:pt x="11429" y="464820"/>
                  </a:lnTo>
                  <a:lnTo>
                    <a:pt x="8889" y="461010"/>
                  </a:lnTo>
                  <a:lnTo>
                    <a:pt x="7619" y="457200"/>
                  </a:lnTo>
                  <a:lnTo>
                    <a:pt x="6350" y="453389"/>
                  </a:lnTo>
                  <a:lnTo>
                    <a:pt x="3809" y="449580"/>
                  </a:lnTo>
                  <a:lnTo>
                    <a:pt x="2539" y="444500"/>
                  </a:lnTo>
                  <a:lnTo>
                    <a:pt x="1269" y="440689"/>
                  </a:lnTo>
                  <a:lnTo>
                    <a:pt x="1269" y="435610"/>
                  </a:lnTo>
                  <a:lnTo>
                    <a:pt x="0" y="431800"/>
                  </a:lnTo>
                  <a:lnTo>
                    <a:pt x="0" y="426720"/>
                  </a:lnTo>
                  <a:lnTo>
                    <a:pt x="0" y="422910"/>
                  </a:lnTo>
                  <a:lnTo>
                    <a:pt x="0" y="83820"/>
                  </a:lnTo>
                  <a:close/>
                </a:path>
                <a:path w="1972310" h="508000">
                  <a:moveTo>
                    <a:pt x="0" y="0"/>
                  </a:moveTo>
                  <a:lnTo>
                    <a:pt x="0" y="0"/>
                  </a:lnTo>
                </a:path>
                <a:path w="1972310" h="508000">
                  <a:moveTo>
                    <a:pt x="1972310" y="508000"/>
                  </a:moveTo>
                  <a:lnTo>
                    <a:pt x="1972310" y="508000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918210" y="2330450"/>
            <a:ext cx="1181735" cy="5118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0" marR="5080" indent="-2349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664AF"/>
                </a:solidFill>
                <a:latin typeface="Times New Roman"/>
                <a:cs typeface="Times New Roman"/>
              </a:rPr>
              <a:t>khởi</a:t>
            </a:r>
            <a:r>
              <a:rPr dirty="0" sz="1600" spc="-120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tạo 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1664AF"/>
                </a:solidFill>
                <a:latin typeface="Times New Roman"/>
                <a:cs typeface="Times New Roman"/>
              </a:rPr>
              <a:t>Miễn</a:t>
            </a:r>
            <a:r>
              <a:rPr dirty="0" sz="1600" spc="-25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664AF"/>
                </a:solidFill>
                <a:latin typeface="Times New Roman"/>
                <a:cs typeface="Times New Roman"/>
              </a:rPr>
              <a:t>phí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7937" y="3031897"/>
            <a:ext cx="1981835" cy="490855"/>
            <a:chOff x="557937" y="3031897"/>
            <a:chExt cx="1981835" cy="490855"/>
          </a:xfrm>
        </p:grpSpPr>
        <p:sp>
          <p:nvSpPr>
            <p:cNvPr id="19" name="object 19"/>
            <p:cNvSpPr/>
            <p:nvPr/>
          </p:nvSpPr>
          <p:spPr>
            <a:xfrm>
              <a:off x="562609" y="3056889"/>
              <a:ext cx="1972309" cy="4610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34999" y="3056890"/>
              <a:ext cx="1899920" cy="388620"/>
            </a:xfrm>
            <a:custGeom>
              <a:avLst/>
              <a:gdLst/>
              <a:ahLst/>
              <a:cxnLst/>
              <a:rect l="l" t="t" r="r" b="b"/>
              <a:pathLst>
                <a:path w="1899920" h="388620">
                  <a:moveTo>
                    <a:pt x="1899920" y="388619"/>
                  </a:moveTo>
                  <a:lnTo>
                    <a:pt x="1899920" y="73659"/>
                  </a:lnTo>
                </a:path>
                <a:path w="1899920" h="388620">
                  <a:moveTo>
                    <a:pt x="1826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2609" y="3056890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10" h="461010">
                  <a:moveTo>
                    <a:pt x="0" y="76200"/>
                  </a:moveTo>
                  <a:lnTo>
                    <a:pt x="0" y="72389"/>
                  </a:lnTo>
                  <a:lnTo>
                    <a:pt x="1270" y="68580"/>
                  </a:lnTo>
                  <a:lnTo>
                    <a:pt x="1270" y="64770"/>
                  </a:lnTo>
                  <a:lnTo>
                    <a:pt x="2540" y="60960"/>
                  </a:lnTo>
                  <a:lnTo>
                    <a:pt x="2540" y="57150"/>
                  </a:lnTo>
                  <a:lnTo>
                    <a:pt x="3810" y="53339"/>
                  </a:lnTo>
                  <a:lnTo>
                    <a:pt x="5080" y="49530"/>
                  </a:lnTo>
                  <a:lnTo>
                    <a:pt x="6350" y="45720"/>
                  </a:lnTo>
                  <a:lnTo>
                    <a:pt x="8890" y="41910"/>
                  </a:lnTo>
                  <a:lnTo>
                    <a:pt x="11430" y="38100"/>
                  </a:lnTo>
                  <a:lnTo>
                    <a:pt x="12700" y="34289"/>
                  </a:lnTo>
                  <a:lnTo>
                    <a:pt x="15240" y="31750"/>
                  </a:lnTo>
                  <a:lnTo>
                    <a:pt x="17780" y="27939"/>
                  </a:lnTo>
                  <a:lnTo>
                    <a:pt x="20320" y="25400"/>
                  </a:lnTo>
                  <a:lnTo>
                    <a:pt x="22860" y="21589"/>
                  </a:lnTo>
                  <a:lnTo>
                    <a:pt x="25400" y="19050"/>
                  </a:lnTo>
                  <a:lnTo>
                    <a:pt x="29210" y="16510"/>
                  </a:lnTo>
                  <a:lnTo>
                    <a:pt x="31750" y="15239"/>
                  </a:lnTo>
                  <a:lnTo>
                    <a:pt x="35560" y="12700"/>
                  </a:lnTo>
                  <a:lnTo>
                    <a:pt x="39370" y="10160"/>
                  </a:lnTo>
                  <a:lnTo>
                    <a:pt x="41910" y="7620"/>
                  </a:lnTo>
                  <a:lnTo>
                    <a:pt x="45720" y="6350"/>
                  </a:lnTo>
                  <a:lnTo>
                    <a:pt x="49530" y="5080"/>
                  </a:lnTo>
                  <a:lnTo>
                    <a:pt x="53340" y="3810"/>
                  </a:lnTo>
                  <a:lnTo>
                    <a:pt x="57150" y="2539"/>
                  </a:lnTo>
                  <a:lnTo>
                    <a:pt x="60960" y="1270"/>
                  </a:lnTo>
                  <a:lnTo>
                    <a:pt x="64770" y="1270"/>
                  </a:lnTo>
                  <a:lnTo>
                    <a:pt x="68580" y="0"/>
                  </a:lnTo>
                  <a:lnTo>
                    <a:pt x="1896110" y="0"/>
                  </a:lnTo>
                  <a:lnTo>
                    <a:pt x="1903729" y="0"/>
                  </a:lnTo>
                  <a:lnTo>
                    <a:pt x="1907539" y="1270"/>
                  </a:lnTo>
                  <a:lnTo>
                    <a:pt x="1911350" y="1270"/>
                  </a:lnTo>
                  <a:lnTo>
                    <a:pt x="1915160" y="2539"/>
                  </a:lnTo>
                  <a:lnTo>
                    <a:pt x="1918970" y="3810"/>
                  </a:lnTo>
                  <a:lnTo>
                    <a:pt x="1922779" y="5080"/>
                  </a:lnTo>
                  <a:lnTo>
                    <a:pt x="1926589" y="6350"/>
                  </a:lnTo>
                  <a:lnTo>
                    <a:pt x="1930400" y="7620"/>
                  </a:lnTo>
                  <a:lnTo>
                    <a:pt x="1934210" y="10160"/>
                  </a:lnTo>
                  <a:lnTo>
                    <a:pt x="1938020" y="12700"/>
                  </a:lnTo>
                  <a:lnTo>
                    <a:pt x="1940560" y="15239"/>
                  </a:lnTo>
                  <a:lnTo>
                    <a:pt x="1944370" y="16510"/>
                  </a:lnTo>
                  <a:lnTo>
                    <a:pt x="1946910" y="19050"/>
                  </a:lnTo>
                  <a:lnTo>
                    <a:pt x="1950720" y="21589"/>
                  </a:lnTo>
                  <a:lnTo>
                    <a:pt x="1953260" y="25400"/>
                  </a:lnTo>
                  <a:lnTo>
                    <a:pt x="1955800" y="27939"/>
                  </a:lnTo>
                  <a:lnTo>
                    <a:pt x="1958339" y="31750"/>
                  </a:lnTo>
                  <a:lnTo>
                    <a:pt x="1960879" y="34289"/>
                  </a:lnTo>
                  <a:lnTo>
                    <a:pt x="1962150" y="38100"/>
                  </a:lnTo>
                  <a:lnTo>
                    <a:pt x="1964689" y="41910"/>
                  </a:lnTo>
                  <a:lnTo>
                    <a:pt x="1965960" y="45720"/>
                  </a:lnTo>
                  <a:lnTo>
                    <a:pt x="1967229" y="49530"/>
                  </a:lnTo>
                  <a:lnTo>
                    <a:pt x="1968500" y="53339"/>
                  </a:lnTo>
                  <a:lnTo>
                    <a:pt x="1969770" y="57150"/>
                  </a:lnTo>
                  <a:lnTo>
                    <a:pt x="1971039" y="60960"/>
                  </a:lnTo>
                  <a:lnTo>
                    <a:pt x="1971039" y="64770"/>
                  </a:lnTo>
                  <a:lnTo>
                    <a:pt x="1972310" y="68580"/>
                  </a:lnTo>
                  <a:lnTo>
                    <a:pt x="1972310" y="384810"/>
                  </a:lnTo>
                  <a:lnTo>
                    <a:pt x="1972310" y="392430"/>
                  </a:lnTo>
                  <a:lnTo>
                    <a:pt x="1971039" y="396239"/>
                  </a:lnTo>
                  <a:lnTo>
                    <a:pt x="1971039" y="400050"/>
                  </a:lnTo>
                  <a:lnTo>
                    <a:pt x="1969770" y="403860"/>
                  </a:lnTo>
                  <a:lnTo>
                    <a:pt x="1968500" y="407670"/>
                  </a:lnTo>
                  <a:lnTo>
                    <a:pt x="1967229" y="411480"/>
                  </a:lnTo>
                  <a:lnTo>
                    <a:pt x="1965960" y="415289"/>
                  </a:lnTo>
                  <a:lnTo>
                    <a:pt x="1964689" y="419100"/>
                  </a:lnTo>
                  <a:lnTo>
                    <a:pt x="1962150" y="422910"/>
                  </a:lnTo>
                  <a:lnTo>
                    <a:pt x="1960879" y="426720"/>
                  </a:lnTo>
                  <a:lnTo>
                    <a:pt x="1958339" y="429260"/>
                  </a:lnTo>
                  <a:lnTo>
                    <a:pt x="1955800" y="433070"/>
                  </a:lnTo>
                  <a:lnTo>
                    <a:pt x="1953260" y="435610"/>
                  </a:lnTo>
                  <a:lnTo>
                    <a:pt x="1950720" y="438150"/>
                  </a:lnTo>
                  <a:lnTo>
                    <a:pt x="1946910" y="440689"/>
                  </a:lnTo>
                  <a:lnTo>
                    <a:pt x="1944370" y="443230"/>
                  </a:lnTo>
                  <a:lnTo>
                    <a:pt x="1940560" y="445770"/>
                  </a:lnTo>
                  <a:lnTo>
                    <a:pt x="1938020" y="448310"/>
                  </a:lnTo>
                  <a:lnTo>
                    <a:pt x="1934210" y="450850"/>
                  </a:lnTo>
                  <a:lnTo>
                    <a:pt x="1930400" y="452120"/>
                  </a:lnTo>
                  <a:lnTo>
                    <a:pt x="1926589" y="454660"/>
                  </a:lnTo>
                  <a:lnTo>
                    <a:pt x="1924050" y="455930"/>
                  </a:lnTo>
                  <a:lnTo>
                    <a:pt x="1920239" y="457200"/>
                  </a:lnTo>
                  <a:lnTo>
                    <a:pt x="1916429" y="458470"/>
                  </a:lnTo>
                  <a:lnTo>
                    <a:pt x="1912620" y="459739"/>
                  </a:lnTo>
                  <a:lnTo>
                    <a:pt x="1907539" y="459739"/>
                  </a:lnTo>
                  <a:lnTo>
                    <a:pt x="1903729" y="461010"/>
                  </a:lnTo>
                  <a:lnTo>
                    <a:pt x="1899920" y="461010"/>
                  </a:lnTo>
                  <a:lnTo>
                    <a:pt x="68580" y="461010"/>
                  </a:lnTo>
                  <a:lnTo>
                    <a:pt x="64770" y="459739"/>
                  </a:lnTo>
                  <a:lnTo>
                    <a:pt x="60960" y="459739"/>
                  </a:lnTo>
                  <a:lnTo>
                    <a:pt x="57150" y="458470"/>
                  </a:lnTo>
                  <a:lnTo>
                    <a:pt x="53340" y="457200"/>
                  </a:lnTo>
                  <a:lnTo>
                    <a:pt x="49530" y="455930"/>
                  </a:lnTo>
                  <a:lnTo>
                    <a:pt x="45720" y="454660"/>
                  </a:lnTo>
                  <a:lnTo>
                    <a:pt x="43180" y="452120"/>
                  </a:lnTo>
                  <a:lnTo>
                    <a:pt x="39370" y="450850"/>
                  </a:lnTo>
                  <a:lnTo>
                    <a:pt x="35560" y="448310"/>
                  </a:lnTo>
                  <a:lnTo>
                    <a:pt x="31750" y="447039"/>
                  </a:lnTo>
                  <a:lnTo>
                    <a:pt x="29210" y="444500"/>
                  </a:lnTo>
                  <a:lnTo>
                    <a:pt x="25400" y="441960"/>
                  </a:lnTo>
                  <a:lnTo>
                    <a:pt x="22860" y="438150"/>
                  </a:lnTo>
                  <a:lnTo>
                    <a:pt x="20320" y="435610"/>
                  </a:lnTo>
                  <a:lnTo>
                    <a:pt x="17780" y="433070"/>
                  </a:lnTo>
                  <a:lnTo>
                    <a:pt x="15240" y="429260"/>
                  </a:lnTo>
                  <a:lnTo>
                    <a:pt x="12700" y="426720"/>
                  </a:lnTo>
                  <a:lnTo>
                    <a:pt x="11430" y="422910"/>
                  </a:lnTo>
                  <a:lnTo>
                    <a:pt x="8890" y="419100"/>
                  </a:lnTo>
                  <a:lnTo>
                    <a:pt x="7620" y="415289"/>
                  </a:lnTo>
                  <a:lnTo>
                    <a:pt x="5080" y="411480"/>
                  </a:lnTo>
                  <a:lnTo>
                    <a:pt x="3810" y="408939"/>
                  </a:lnTo>
                  <a:lnTo>
                    <a:pt x="2540" y="405130"/>
                  </a:lnTo>
                  <a:lnTo>
                    <a:pt x="2540" y="400050"/>
                  </a:lnTo>
                  <a:lnTo>
                    <a:pt x="1270" y="396239"/>
                  </a:lnTo>
                  <a:lnTo>
                    <a:pt x="1270" y="39243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6200"/>
                  </a:lnTo>
                  <a:close/>
                </a:path>
                <a:path w="1972310" h="461010">
                  <a:moveTo>
                    <a:pt x="0" y="0"/>
                  </a:moveTo>
                  <a:lnTo>
                    <a:pt x="0" y="0"/>
                  </a:lnTo>
                </a:path>
                <a:path w="1972310" h="461010">
                  <a:moveTo>
                    <a:pt x="1972310" y="461010"/>
                  </a:moveTo>
                  <a:lnTo>
                    <a:pt x="1972310" y="4610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62609" y="3037840"/>
              <a:ext cx="1972309" cy="4610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534919" y="3110229"/>
              <a:ext cx="0" cy="314960"/>
            </a:xfrm>
            <a:custGeom>
              <a:avLst/>
              <a:gdLst/>
              <a:ahLst/>
              <a:cxnLst/>
              <a:rect l="l" t="t" r="r" b="b"/>
              <a:pathLst>
                <a:path w="0" h="314960">
                  <a:moveTo>
                    <a:pt x="0" y="314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62609" y="3036570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10" h="461010">
                  <a:moveTo>
                    <a:pt x="0" y="76200"/>
                  </a:moveTo>
                  <a:lnTo>
                    <a:pt x="0" y="72389"/>
                  </a:lnTo>
                  <a:lnTo>
                    <a:pt x="1270" y="68579"/>
                  </a:lnTo>
                  <a:lnTo>
                    <a:pt x="1270" y="64769"/>
                  </a:lnTo>
                  <a:lnTo>
                    <a:pt x="2540" y="60959"/>
                  </a:lnTo>
                  <a:lnTo>
                    <a:pt x="2540" y="57150"/>
                  </a:lnTo>
                  <a:lnTo>
                    <a:pt x="3810" y="53339"/>
                  </a:lnTo>
                  <a:lnTo>
                    <a:pt x="5080" y="49529"/>
                  </a:lnTo>
                  <a:lnTo>
                    <a:pt x="6350" y="45719"/>
                  </a:lnTo>
                  <a:lnTo>
                    <a:pt x="8890" y="41909"/>
                  </a:lnTo>
                  <a:lnTo>
                    <a:pt x="11430" y="38100"/>
                  </a:lnTo>
                  <a:lnTo>
                    <a:pt x="12700" y="35559"/>
                  </a:lnTo>
                  <a:lnTo>
                    <a:pt x="15240" y="31750"/>
                  </a:lnTo>
                  <a:lnTo>
                    <a:pt x="17780" y="27939"/>
                  </a:lnTo>
                  <a:lnTo>
                    <a:pt x="20320" y="25400"/>
                  </a:lnTo>
                  <a:lnTo>
                    <a:pt x="22860" y="22859"/>
                  </a:lnTo>
                  <a:lnTo>
                    <a:pt x="25400" y="20319"/>
                  </a:lnTo>
                  <a:lnTo>
                    <a:pt x="29210" y="16509"/>
                  </a:lnTo>
                  <a:lnTo>
                    <a:pt x="31750" y="15239"/>
                  </a:lnTo>
                  <a:lnTo>
                    <a:pt x="35560" y="12700"/>
                  </a:lnTo>
                  <a:lnTo>
                    <a:pt x="39370" y="10159"/>
                  </a:lnTo>
                  <a:lnTo>
                    <a:pt x="41910" y="8889"/>
                  </a:lnTo>
                  <a:lnTo>
                    <a:pt x="45720" y="6350"/>
                  </a:lnTo>
                  <a:lnTo>
                    <a:pt x="49530" y="5079"/>
                  </a:lnTo>
                  <a:lnTo>
                    <a:pt x="53340" y="3809"/>
                  </a:lnTo>
                  <a:lnTo>
                    <a:pt x="57150" y="2539"/>
                  </a:lnTo>
                  <a:lnTo>
                    <a:pt x="60960" y="1269"/>
                  </a:lnTo>
                  <a:lnTo>
                    <a:pt x="64770" y="1269"/>
                  </a:lnTo>
                  <a:lnTo>
                    <a:pt x="68580" y="0"/>
                  </a:lnTo>
                  <a:lnTo>
                    <a:pt x="73660" y="0"/>
                  </a:lnTo>
                  <a:lnTo>
                    <a:pt x="77470" y="0"/>
                  </a:lnTo>
                  <a:lnTo>
                    <a:pt x="1896110" y="0"/>
                  </a:lnTo>
                  <a:lnTo>
                    <a:pt x="1899920" y="0"/>
                  </a:lnTo>
                  <a:lnTo>
                    <a:pt x="1903729" y="0"/>
                  </a:lnTo>
                  <a:lnTo>
                    <a:pt x="1907539" y="1269"/>
                  </a:lnTo>
                  <a:lnTo>
                    <a:pt x="1911350" y="1269"/>
                  </a:lnTo>
                  <a:lnTo>
                    <a:pt x="1915160" y="2539"/>
                  </a:lnTo>
                  <a:lnTo>
                    <a:pt x="1918970" y="3809"/>
                  </a:lnTo>
                  <a:lnTo>
                    <a:pt x="1922779" y="5079"/>
                  </a:lnTo>
                  <a:lnTo>
                    <a:pt x="1926589" y="6350"/>
                  </a:lnTo>
                  <a:lnTo>
                    <a:pt x="1930400" y="8889"/>
                  </a:lnTo>
                  <a:lnTo>
                    <a:pt x="1934210" y="10159"/>
                  </a:lnTo>
                  <a:lnTo>
                    <a:pt x="1938020" y="12700"/>
                  </a:lnTo>
                  <a:lnTo>
                    <a:pt x="1940560" y="15239"/>
                  </a:lnTo>
                  <a:lnTo>
                    <a:pt x="1944370" y="16509"/>
                  </a:lnTo>
                  <a:lnTo>
                    <a:pt x="1946910" y="20319"/>
                  </a:lnTo>
                  <a:lnTo>
                    <a:pt x="1950720" y="22859"/>
                  </a:lnTo>
                  <a:lnTo>
                    <a:pt x="1953260" y="25400"/>
                  </a:lnTo>
                  <a:lnTo>
                    <a:pt x="1955800" y="27939"/>
                  </a:lnTo>
                  <a:lnTo>
                    <a:pt x="1958339" y="31750"/>
                  </a:lnTo>
                  <a:lnTo>
                    <a:pt x="1960879" y="35559"/>
                  </a:lnTo>
                  <a:lnTo>
                    <a:pt x="1962150" y="38100"/>
                  </a:lnTo>
                  <a:lnTo>
                    <a:pt x="1964689" y="41909"/>
                  </a:lnTo>
                  <a:lnTo>
                    <a:pt x="1965960" y="45719"/>
                  </a:lnTo>
                  <a:lnTo>
                    <a:pt x="1967229" y="49529"/>
                  </a:lnTo>
                  <a:lnTo>
                    <a:pt x="1968500" y="53339"/>
                  </a:lnTo>
                  <a:lnTo>
                    <a:pt x="1969770" y="57150"/>
                  </a:lnTo>
                  <a:lnTo>
                    <a:pt x="1971039" y="60959"/>
                  </a:lnTo>
                  <a:lnTo>
                    <a:pt x="1971039" y="64769"/>
                  </a:lnTo>
                  <a:lnTo>
                    <a:pt x="1972310" y="68579"/>
                  </a:lnTo>
                  <a:lnTo>
                    <a:pt x="1972310" y="384809"/>
                  </a:lnTo>
                  <a:lnTo>
                    <a:pt x="1972310" y="392429"/>
                  </a:lnTo>
                  <a:lnTo>
                    <a:pt x="1971039" y="396239"/>
                  </a:lnTo>
                  <a:lnTo>
                    <a:pt x="1971039" y="400050"/>
                  </a:lnTo>
                  <a:lnTo>
                    <a:pt x="1969770" y="403859"/>
                  </a:lnTo>
                  <a:lnTo>
                    <a:pt x="1968500" y="407669"/>
                  </a:lnTo>
                  <a:lnTo>
                    <a:pt x="1967229" y="411479"/>
                  </a:lnTo>
                  <a:lnTo>
                    <a:pt x="1965960" y="415289"/>
                  </a:lnTo>
                  <a:lnTo>
                    <a:pt x="1964689" y="419100"/>
                  </a:lnTo>
                  <a:lnTo>
                    <a:pt x="1962150" y="422909"/>
                  </a:lnTo>
                  <a:lnTo>
                    <a:pt x="1960879" y="426719"/>
                  </a:lnTo>
                  <a:lnTo>
                    <a:pt x="1958339" y="429259"/>
                  </a:lnTo>
                  <a:lnTo>
                    <a:pt x="1955800" y="433069"/>
                  </a:lnTo>
                  <a:lnTo>
                    <a:pt x="1953260" y="435609"/>
                  </a:lnTo>
                  <a:lnTo>
                    <a:pt x="1950720" y="438150"/>
                  </a:lnTo>
                  <a:lnTo>
                    <a:pt x="1946910" y="441959"/>
                  </a:lnTo>
                  <a:lnTo>
                    <a:pt x="1944370" y="444500"/>
                  </a:lnTo>
                  <a:lnTo>
                    <a:pt x="1940560" y="447039"/>
                  </a:lnTo>
                  <a:lnTo>
                    <a:pt x="1938020" y="448309"/>
                  </a:lnTo>
                  <a:lnTo>
                    <a:pt x="1934210" y="450850"/>
                  </a:lnTo>
                  <a:lnTo>
                    <a:pt x="1930400" y="452119"/>
                  </a:lnTo>
                  <a:lnTo>
                    <a:pt x="1926589" y="454659"/>
                  </a:lnTo>
                  <a:lnTo>
                    <a:pt x="1924050" y="455929"/>
                  </a:lnTo>
                  <a:lnTo>
                    <a:pt x="1920239" y="457200"/>
                  </a:lnTo>
                  <a:lnTo>
                    <a:pt x="1916429" y="458469"/>
                  </a:lnTo>
                  <a:lnTo>
                    <a:pt x="1912620" y="459739"/>
                  </a:lnTo>
                  <a:lnTo>
                    <a:pt x="1907539" y="459739"/>
                  </a:lnTo>
                  <a:lnTo>
                    <a:pt x="1903729" y="461009"/>
                  </a:lnTo>
                  <a:lnTo>
                    <a:pt x="1899920" y="461009"/>
                  </a:lnTo>
                  <a:lnTo>
                    <a:pt x="68580" y="461009"/>
                  </a:lnTo>
                  <a:lnTo>
                    <a:pt x="64770" y="459739"/>
                  </a:lnTo>
                  <a:lnTo>
                    <a:pt x="60960" y="459739"/>
                  </a:lnTo>
                  <a:lnTo>
                    <a:pt x="57150" y="458469"/>
                  </a:lnTo>
                  <a:lnTo>
                    <a:pt x="53340" y="457200"/>
                  </a:lnTo>
                  <a:lnTo>
                    <a:pt x="49530" y="455929"/>
                  </a:lnTo>
                  <a:lnTo>
                    <a:pt x="45720" y="454659"/>
                  </a:lnTo>
                  <a:lnTo>
                    <a:pt x="43180" y="453389"/>
                  </a:lnTo>
                  <a:lnTo>
                    <a:pt x="39370" y="450850"/>
                  </a:lnTo>
                  <a:lnTo>
                    <a:pt x="35560" y="449579"/>
                  </a:lnTo>
                  <a:lnTo>
                    <a:pt x="31750" y="447039"/>
                  </a:lnTo>
                  <a:lnTo>
                    <a:pt x="29210" y="444500"/>
                  </a:lnTo>
                  <a:lnTo>
                    <a:pt x="25400" y="441959"/>
                  </a:lnTo>
                  <a:lnTo>
                    <a:pt x="22860" y="439419"/>
                  </a:lnTo>
                  <a:lnTo>
                    <a:pt x="20320" y="435609"/>
                  </a:lnTo>
                  <a:lnTo>
                    <a:pt x="17780" y="433069"/>
                  </a:lnTo>
                  <a:lnTo>
                    <a:pt x="15240" y="429259"/>
                  </a:lnTo>
                  <a:lnTo>
                    <a:pt x="12700" y="426719"/>
                  </a:lnTo>
                  <a:lnTo>
                    <a:pt x="11430" y="422909"/>
                  </a:lnTo>
                  <a:lnTo>
                    <a:pt x="8890" y="419100"/>
                  </a:lnTo>
                  <a:lnTo>
                    <a:pt x="7620" y="415289"/>
                  </a:lnTo>
                  <a:lnTo>
                    <a:pt x="5080" y="412750"/>
                  </a:lnTo>
                  <a:lnTo>
                    <a:pt x="3810" y="408939"/>
                  </a:lnTo>
                  <a:lnTo>
                    <a:pt x="2540" y="405129"/>
                  </a:lnTo>
                  <a:lnTo>
                    <a:pt x="2540" y="401319"/>
                  </a:lnTo>
                  <a:lnTo>
                    <a:pt x="1270" y="396239"/>
                  </a:lnTo>
                  <a:lnTo>
                    <a:pt x="1270" y="392429"/>
                  </a:lnTo>
                  <a:lnTo>
                    <a:pt x="0" y="388619"/>
                  </a:lnTo>
                  <a:lnTo>
                    <a:pt x="0" y="384809"/>
                  </a:lnTo>
                  <a:lnTo>
                    <a:pt x="0" y="76200"/>
                  </a:lnTo>
                  <a:close/>
                </a:path>
                <a:path w="1972310" h="461010">
                  <a:moveTo>
                    <a:pt x="0" y="0"/>
                  </a:moveTo>
                  <a:lnTo>
                    <a:pt x="0" y="0"/>
                  </a:lnTo>
                </a:path>
                <a:path w="1972310" h="461010">
                  <a:moveTo>
                    <a:pt x="1972310" y="461009"/>
                  </a:moveTo>
                  <a:lnTo>
                    <a:pt x="1972310" y="461009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22300" y="3011170"/>
            <a:ext cx="185420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Hotline: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277495" algn="l"/>
                <a:tab pos="1828164" algn="l"/>
              </a:tabLst>
            </a:pPr>
            <a:r>
              <a:rPr dirty="0" u="sng" sz="160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1600" b="1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299.000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đ/thán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g	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0477" y="3674517"/>
            <a:ext cx="1981835" cy="600075"/>
            <a:chOff x="560477" y="3674517"/>
            <a:chExt cx="1981835" cy="600075"/>
          </a:xfrm>
        </p:grpSpPr>
        <p:sp>
          <p:nvSpPr>
            <p:cNvPr id="27" name="object 27"/>
            <p:cNvSpPr/>
            <p:nvPr/>
          </p:nvSpPr>
          <p:spPr>
            <a:xfrm>
              <a:off x="565149" y="3699509"/>
              <a:ext cx="1972310" cy="5702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65149" y="3784599"/>
              <a:ext cx="1972310" cy="485140"/>
            </a:xfrm>
            <a:custGeom>
              <a:avLst/>
              <a:gdLst/>
              <a:ahLst/>
              <a:cxnLst/>
              <a:rect l="l" t="t" r="r" b="b"/>
              <a:pathLst>
                <a:path w="1972310" h="485139">
                  <a:moveTo>
                    <a:pt x="85089" y="485139"/>
                  </a:moveTo>
                  <a:lnTo>
                    <a:pt x="1887220" y="485139"/>
                  </a:lnTo>
                </a:path>
                <a:path w="1972310" h="485139">
                  <a:moveTo>
                    <a:pt x="1972310" y="400050"/>
                  </a:moveTo>
                  <a:lnTo>
                    <a:pt x="1972310" y="5080"/>
                  </a:lnTo>
                </a:path>
                <a:path w="1972310" h="485139">
                  <a:moveTo>
                    <a:pt x="0" y="0"/>
                  </a:moveTo>
                  <a:lnTo>
                    <a:pt x="0" y="400050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65149" y="3699509"/>
              <a:ext cx="1972310" cy="570230"/>
            </a:xfrm>
            <a:custGeom>
              <a:avLst/>
              <a:gdLst/>
              <a:ahLst/>
              <a:cxnLst/>
              <a:rect l="l" t="t" r="r" b="b"/>
              <a:pathLst>
                <a:path w="1972310" h="570229">
                  <a:moveTo>
                    <a:pt x="0" y="93979"/>
                  </a:moveTo>
                  <a:lnTo>
                    <a:pt x="0" y="88900"/>
                  </a:lnTo>
                  <a:lnTo>
                    <a:pt x="1270" y="83819"/>
                  </a:lnTo>
                  <a:lnTo>
                    <a:pt x="1270" y="80009"/>
                  </a:lnTo>
                  <a:lnTo>
                    <a:pt x="2540" y="74929"/>
                  </a:lnTo>
                  <a:lnTo>
                    <a:pt x="3809" y="69850"/>
                  </a:lnTo>
                  <a:lnTo>
                    <a:pt x="5079" y="64769"/>
                  </a:lnTo>
                  <a:lnTo>
                    <a:pt x="6350" y="60959"/>
                  </a:lnTo>
                  <a:lnTo>
                    <a:pt x="8890" y="55879"/>
                  </a:lnTo>
                  <a:lnTo>
                    <a:pt x="11429" y="50800"/>
                  </a:lnTo>
                  <a:lnTo>
                    <a:pt x="12700" y="46989"/>
                  </a:lnTo>
                  <a:lnTo>
                    <a:pt x="16509" y="43179"/>
                  </a:lnTo>
                  <a:lnTo>
                    <a:pt x="17779" y="38100"/>
                  </a:lnTo>
                  <a:lnTo>
                    <a:pt x="21590" y="34289"/>
                  </a:lnTo>
                  <a:lnTo>
                    <a:pt x="25400" y="30479"/>
                  </a:lnTo>
                  <a:lnTo>
                    <a:pt x="27940" y="26669"/>
                  </a:lnTo>
                  <a:lnTo>
                    <a:pt x="31750" y="24129"/>
                  </a:lnTo>
                  <a:lnTo>
                    <a:pt x="35559" y="20319"/>
                  </a:lnTo>
                  <a:lnTo>
                    <a:pt x="39370" y="17779"/>
                  </a:lnTo>
                  <a:lnTo>
                    <a:pt x="43179" y="15239"/>
                  </a:lnTo>
                  <a:lnTo>
                    <a:pt x="48259" y="12700"/>
                  </a:lnTo>
                  <a:lnTo>
                    <a:pt x="52070" y="10159"/>
                  </a:lnTo>
                  <a:lnTo>
                    <a:pt x="57150" y="7619"/>
                  </a:lnTo>
                  <a:lnTo>
                    <a:pt x="60959" y="6350"/>
                  </a:lnTo>
                  <a:lnTo>
                    <a:pt x="66040" y="3809"/>
                  </a:lnTo>
                  <a:lnTo>
                    <a:pt x="71120" y="2539"/>
                  </a:lnTo>
                  <a:lnTo>
                    <a:pt x="76200" y="1269"/>
                  </a:lnTo>
                  <a:lnTo>
                    <a:pt x="81279" y="0"/>
                  </a:lnTo>
                  <a:lnTo>
                    <a:pt x="85090" y="0"/>
                  </a:lnTo>
                  <a:lnTo>
                    <a:pt x="1877060" y="0"/>
                  </a:lnTo>
                  <a:lnTo>
                    <a:pt x="1892300" y="0"/>
                  </a:lnTo>
                  <a:lnTo>
                    <a:pt x="1897380" y="1269"/>
                  </a:lnTo>
                  <a:lnTo>
                    <a:pt x="1902460" y="2539"/>
                  </a:lnTo>
                  <a:lnTo>
                    <a:pt x="1907539" y="3809"/>
                  </a:lnTo>
                  <a:lnTo>
                    <a:pt x="1911350" y="6350"/>
                  </a:lnTo>
                  <a:lnTo>
                    <a:pt x="1916430" y="7619"/>
                  </a:lnTo>
                  <a:lnTo>
                    <a:pt x="1920239" y="10159"/>
                  </a:lnTo>
                  <a:lnTo>
                    <a:pt x="1925320" y="12700"/>
                  </a:lnTo>
                  <a:lnTo>
                    <a:pt x="1929130" y="15239"/>
                  </a:lnTo>
                  <a:lnTo>
                    <a:pt x="1932939" y="17779"/>
                  </a:lnTo>
                  <a:lnTo>
                    <a:pt x="1936750" y="20319"/>
                  </a:lnTo>
                  <a:lnTo>
                    <a:pt x="1940560" y="24129"/>
                  </a:lnTo>
                  <a:lnTo>
                    <a:pt x="1944370" y="26669"/>
                  </a:lnTo>
                  <a:lnTo>
                    <a:pt x="1948180" y="30479"/>
                  </a:lnTo>
                  <a:lnTo>
                    <a:pt x="1950720" y="34289"/>
                  </a:lnTo>
                  <a:lnTo>
                    <a:pt x="1954530" y="38100"/>
                  </a:lnTo>
                  <a:lnTo>
                    <a:pt x="1957070" y="43179"/>
                  </a:lnTo>
                  <a:lnTo>
                    <a:pt x="1959610" y="46989"/>
                  </a:lnTo>
                  <a:lnTo>
                    <a:pt x="1962150" y="50800"/>
                  </a:lnTo>
                  <a:lnTo>
                    <a:pt x="1964689" y="55879"/>
                  </a:lnTo>
                  <a:lnTo>
                    <a:pt x="1965960" y="60959"/>
                  </a:lnTo>
                  <a:lnTo>
                    <a:pt x="1967230" y="64769"/>
                  </a:lnTo>
                  <a:lnTo>
                    <a:pt x="1969770" y="69850"/>
                  </a:lnTo>
                  <a:lnTo>
                    <a:pt x="1969770" y="74929"/>
                  </a:lnTo>
                  <a:lnTo>
                    <a:pt x="1971039" y="80009"/>
                  </a:lnTo>
                  <a:lnTo>
                    <a:pt x="1972310" y="83819"/>
                  </a:lnTo>
                  <a:lnTo>
                    <a:pt x="1972310" y="88900"/>
                  </a:lnTo>
                  <a:lnTo>
                    <a:pt x="1972310" y="93979"/>
                  </a:lnTo>
                  <a:lnTo>
                    <a:pt x="1972310" y="473709"/>
                  </a:lnTo>
                  <a:lnTo>
                    <a:pt x="1972310" y="488950"/>
                  </a:lnTo>
                  <a:lnTo>
                    <a:pt x="1971039" y="494029"/>
                  </a:lnTo>
                  <a:lnTo>
                    <a:pt x="1969770" y="499109"/>
                  </a:lnTo>
                  <a:lnTo>
                    <a:pt x="1968500" y="504189"/>
                  </a:lnTo>
                  <a:lnTo>
                    <a:pt x="1965960" y="508000"/>
                  </a:lnTo>
                  <a:lnTo>
                    <a:pt x="1964689" y="513079"/>
                  </a:lnTo>
                  <a:lnTo>
                    <a:pt x="1962150" y="518159"/>
                  </a:lnTo>
                  <a:lnTo>
                    <a:pt x="1960880" y="521969"/>
                  </a:lnTo>
                  <a:lnTo>
                    <a:pt x="1957070" y="525779"/>
                  </a:lnTo>
                  <a:lnTo>
                    <a:pt x="1954530" y="529589"/>
                  </a:lnTo>
                  <a:lnTo>
                    <a:pt x="1951989" y="534669"/>
                  </a:lnTo>
                  <a:lnTo>
                    <a:pt x="1948180" y="538479"/>
                  </a:lnTo>
                  <a:lnTo>
                    <a:pt x="1945639" y="541019"/>
                  </a:lnTo>
                  <a:lnTo>
                    <a:pt x="1941830" y="544829"/>
                  </a:lnTo>
                  <a:lnTo>
                    <a:pt x="1938020" y="548639"/>
                  </a:lnTo>
                  <a:lnTo>
                    <a:pt x="1934210" y="551179"/>
                  </a:lnTo>
                  <a:lnTo>
                    <a:pt x="1929130" y="553719"/>
                  </a:lnTo>
                  <a:lnTo>
                    <a:pt x="1925320" y="556259"/>
                  </a:lnTo>
                  <a:lnTo>
                    <a:pt x="1921510" y="558800"/>
                  </a:lnTo>
                  <a:lnTo>
                    <a:pt x="1916430" y="561339"/>
                  </a:lnTo>
                  <a:lnTo>
                    <a:pt x="1912620" y="562609"/>
                  </a:lnTo>
                  <a:lnTo>
                    <a:pt x="1907539" y="565150"/>
                  </a:lnTo>
                  <a:lnTo>
                    <a:pt x="1902460" y="566419"/>
                  </a:lnTo>
                  <a:lnTo>
                    <a:pt x="1897380" y="567689"/>
                  </a:lnTo>
                  <a:lnTo>
                    <a:pt x="1892300" y="567689"/>
                  </a:lnTo>
                  <a:lnTo>
                    <a:pt x="1888489" y="568959"/>
                  </a:lnTo>
                  <a:lnTo>
                    <a:pt x="1883410" y="568959"/>
                  </a:lnTo>
                  <a:lnTo>
                    <a:pt x="1878330" y="568959"/>
                  </a:lnTo>
                  <a:lnTo>
                    <a:pt x="95250" y="570229"/>
                  </a:lnTo>
                  <a:lnTo>
                    <a:pt x="90170" y="570229"/>
                  </a:lnTo>
                  <a:lnTo>
                    <a:pt x="85090" y="568959"/>
                  </a:lnTo>
                  <a:lnTo>
                    <a:pt x="81279" y="568959"/>
                  </a:lnTo>
                  <a:lnTo>
                    <a:pt x="76200" y="567689"/>
                  </a:lnTo>
                  <a:lnTo>
                    <a:pt x="71120" y="566419"/>
                  </a:lnTo>
                  <a:lnTo>
                    <a:pt x="66040" y="565150"/>
                  </a:lnTo>
                  <a:lnTo>
                    <a:pt x="60959" y="563879"/>
                  </a:lnTo>
                  <a:lnTo>
                    <a:pt x="57150" y="561339"/>
                  </a:lnTo>
                  <a:lnTo>
                    <a:pt x="52070" y="558800"/>
                  </a:lnTo>
                  <a:lnTo>
                    <a:pt x="48259" y="557529"/>
                  </a:lnTo>
                  <a:lnTo>
                    <a:pt x="43179" y="553719"/>
                  </a:lnTo>
                  <a:lnTo>
                    <a:pt x="39370" y="551179"/>
                  </a:lnTo>
                  <a:lnTo>
                    <a:pt x="35559" y="548639"/>
                  </a:lnTo>
                  <a:lnTo>
                    <a:pt x="31750" y="544829"/>
                  </a:lnTo>
                  <a:lnTo>
                    <a:pt x="27940" y="542289"/>
                  </a:lnTo>
                  <a:lnTo>
                    <a:pt x="25400" y="538479"/>
                  </a:lnTo>
                  <a:lnTo>
                    <a:pt x="21590" y="534669"/>
                  </a:lnTo>
                  <a:lnTo>
                    <a:pt x="17779" y="530859"/>
                  </a:lnTo>
                  <a:lnTo>
                    <a:pt x="16509" y="527050"/>
                  </a:lnTo>
                  <a:lnTo>
                    <a:pt x="12700" y="521969"/>
                  </a:lnTo>
                  <a:lnTo>
                    <a:pt x="11429" y="518159"/>
                  </a:lnTo>
                  <a:lnTo>
                    <a:pt x="8890" y="513079"/>
                  </a:lnTo>
                  <a:lnTo>
                    <a:pt x="6350" y="509269"/>
                  </a:lnTo>
                  <a:lnTo>
                    <a:pt x="5079" y="504189"/>
                  </a:lnTo>
                  <a:lnTo>
                    <a:pt x="3809" y="499109"/>
                  </a:lnTo>
                  <a:lnTo>
                    <a:pt x="2540" y="494029"/>
                  </a:lnTo>
                  <a:lnTo>
                    <a:pt x="1270" y="488950"/>
                  </a:lnTo>
                  <a:lnTo>
                    <a:pt x="1270" y="485139"/>
                  </a:lnTo>
                  <a:lnTo>
                    <a:pt x="0" y="480059"/>
                  </a:lnTo>
                  <a:lnTo>
                    <a:pt x="0" y="474979"/>
                  </a:lnTo>
                  <a:lnTo>
                    <a:pt x="0" y="93979"/>
                  </a:lnTo>
                  <a:close/>
                </a:path>
                <a:path w="1972310" h="570229">
                  <a:moveTo>
                    <a:pt x="0" y="0"/>
                  </a:moveTo>
                  <a:lnTo>
                    <a:pt x="0" y="0"/>
                  </a:lnTo>
                </a:path>
                <a:path w="1972310" h="570229">
                  <a:moveTo>
                    <a:pt x="1972310" y="570229"/>
                  </a:moveTo>
                  <a:lnTo>
                    <a:pt x="1972310" y="5702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65149" y="3679189"/>
              <a:ext cx="1972310" cy="5702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65149" y="3679189"/>
              <a:ext cx="1972310" cy="485140"/>
            </a:xfrm>
            <a:custGeom>
              <a:avLst/>
              <a:gdLst/>
              <a:ahLst/>
              <a:cxnLst/>
              <a:rect l="l" t="t" r="r" b="b"/>
              <a:pathLst>
                <a:path w="1972310" h="485139">
                  <a:moveTo>
                    <a:pt x="1972310" y="485139"/>
                  </a:moveTo>
                  <a:lnTo>
                    <a:pt x="1972310" y="90169"/>
                  </a:lnTo>
                </a:path>
                <a:path w="1972310" h="485139">
                  <a:moveTo>
                    <a:pt x="0" y="85089"/>
                  </a:moveTo>
                  <a:lnTo>
                    <a:pt x="0" y="485139"/>
                  </a:lnTo>
                </a:path>
                <a:path w="1972310" h="485139">
                  <a:moveTo>
                    <a:pt x="1882140" y="0"/>
                  </a:moveTo>
                  <a:lnTo>
                    <a:pt x="90169" y="0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65149" y="3679189"/>
              <a:ext cx="1972310" cy="570230"/>
            </a:xfrm>
            <a:custGeom>
              <a:avLst/>
              <a:gdLst/>
              <a:ahLst/>
              <a:cxnLst/>
              <a:rect l="l" t="t" r="r" b="b"/>
              <a:pathLst>
                <a:path w="1972310" h="570229">
                  <a:moveTo>
                    <a:pt x="0" y="95250"/>
                  </a:moveTo>
                  <a:lnTo>
                    <a:pt x="0" y="90170"/>
                  </a:lnTo>
                  <a:lnTo>
                    <a:pt x="1270" y="85090"/>
                  </a:lnTo>
                  <a:lnTo>
                    <a:pt x="1270" y="80010"/>
                  </a:lnTo>
                  <a:lnTo>
                    <a:pt x="2540" y="74930"/>
                  </a:lnTo>
                  <a:lnTo>
                    <a:pt x="3809" y="69850"/>
                  </a:lnTo>
                  <a:lnTo>
                    <a:pt x="5079" y="64770"/>
                  </a:lnTo>
                  <a:lnTo>
                    <a:pt x="6350" y="60960"/>
                  </a:lnTo>
                  <a:lnTo>
                    <a:pt x="8890" y="55880"/>
                  </a:lnTo>
                  <a:lnTo>
                    <a:pt x="11429" y="52070"/>
                  </a:lnTo>
                  <a:lnTo>
                    <a:pt x="12700" y="46990"/>
                  </a:lnTo>
                  <a:lnTo>
                    <a:pt x="16509" y="43180"/>
                  </a:lnTo>
                  <a:lnTo>
                    <a:pt x="17779" y="39370"/>
                  </a:lnTo>
                  <a:lnTo>
                    <a:pt x="21590" y="35560"/>
                  </a:lnTo>
                  <a:lnTo>
                    <a:pt x="25400" y="30480"/>
                  </a:lnTo>
                  <a:lnTo>
                    <a:pt x="27940" y="27940"/>
                  </a:lnTo>
                  <a:lnTo>
                    <a:pt x="31750" y="24130"/>
                  </a:lnTo>
                  <a:lnTo>
                    <a:pt x="35559" y="20320"/>
                  </a:lnTo>
                  <a:lnTo>
                    <a:pt x="39370" y="17780"/>
                  </a:lnTo>
                  <a:lnTo>
                    <a:pt x="43179" y="15240"/>
                  </a:lnTo>
                  <a:lnTo>
                    <a:pt x="48259" y="12700"/>
                  </a:lnTo>
                  <a:lnTo>
                    <a:pt x="52070" y="10160"/>
                  </a:lnTo>
                  <a:lnTo>
                    <a:pt x="57150" y="7620"/>
                  </a:lnTo>
                  <a:lnTo>
                    <a:pt x="60959" y="6350"/>
                  </a:lnTo>
                  <a:lnTo>
                    <a:pt x="66040" y="3810"/>
                  </a:lnTo>
                  <a:lnTo>
                    <a:pt x="71120" y="2540"/>
                  </a:lnTo>
                  <a:lnTo>
                    <a:pt x="76200" y="1270"/>
                  </a:lnTo>
                  <a:lnTo>
                    <a:pt x="81279" y="1270"/>
                  </a:lnTo>
                  <a:lnTo>
                    <a:pt x="85090" y="0"/>
                  </a:lnTo>
                  <a:lnTo>
                    <a:pt x="90170" y="0"/>
                  </a:lnTo>
                  <a:lnTo>
                    <a:pt x="95250" y="0"/>
                  </a:lnTo>
                  <a:lnTo>
                    <a:pt x="1877060" y="0"/>
                  </a:lnTo>
                  <a:lnTo>
                    <a:pt x="1882139" y="0"/>
                  </a:lnTo>
                  <a:lnTo>
                    <a:pt x="1887220" y="0"/>
                  </a:lnTo>
                  <a:lnTo>
                    <a:pt x="1892300" y="1270"/>
                  </a:lnTo>
                  <a:lnTo>
                    <a:pt x="1897380" y="1270"/>
                  </a:lnTo>
                  <a:lnTo>
                    <a:pt x="1902460" y="2540"/>
                  </a:lnTo>
                  <a:lnTo>
                    <a:pt x="1907539" y="3810"/>
                  </a:lnTo>
                  <a:lnTo>
                    <a:pt x="1911350" y="6350"/>
                  </a:lnTo>
                  <a:lnTo>
                    <a:pt x="1916430" y="7620"/>
                  </a:lnTo>
                  <a:lnTo>
                    <a:pt x="1920239" y="10160"/>
                  </a:lnTo>
                  <a:lnTo>
                    <a:pt x="1925320" y="12700"/>
                  </a:lnTo>
                  <a:lnTo>
                    <a:pt x="1929130" y="15240"/>
                  </a:lnTo>
                  <a:lnTo>
                    <a:pt x="1932939" y="17780"/>
                  </a:lnTo>
                  <a:lnTo>
                    <a:pt x="1936750" y="20320"/>
                  </a:lnTo>
                  <a:lnTo>
                    <a:pt x="1940560" y="24130"/>
                  </a:lnTo>
                  <a:lnTo>
                    <a:pt x="1944370" y="27940"/>
                  </a:lnTo>
                  <a:lnTo>
                    <a:pt x="1948180" y="30480"/>
                  </a:lnTo>
                  <a:lnTo>
                    <a:pt x="1950720" y="35560"/>
                  </a:lnTo>
                  <a:lnTo>
                    <a:pt x="1954530" y="39370"/>
                  </a:lnTo>
                  <a:lnTo>
                    <a:pt x="1957070" y="43180"/>
                  </a:lnTo>
                  <a:lnTo>
                    <a:pt x="1959610" y="46990"/>
                  </a:lnTo>
                  <a:lnTo>
                    <a:pt x="1962150" y="52070"/>
                  </a:lnTo>
                  <a:lnTo>
                    <a:pt x="1964689" y="55880"/>
                  </a:lnTo>
                  <a:lnTo>
                    <a:pt x="1965960" y="60960"/>
                  </a:lnTo>
                  <a:lnTo>
                    <a:pt x="1967230" y="64770"/>
                  </a:lnTo>
                  <a:lnTo>
                    <a:pt x="1969770" y="69850"/>
                  </a:lnTo>
                  <a:lnTo>
                    <a:pt x="1969770" y="74930"/>
                  </a:lnTo>
                  <a:lnTo>
                    <a:pt x="1971039" y="80010"/>
                  </a:lnTo>
                  <a:lnTo>
                    <a:pt x="1972310" y="85090"/>
                  </a:lnTo>
                  <a:lnTo>
                    <a:pt x="1972310" y="90170"/>
                  </a:lnTo>
                  <a:lnTo>
                    <a:pt x="1972310" y="474980"/>
                  </a:lnTo>
                  <a:lnTo>
                    <a:pt x="1972310" y="488950"/>
                  </a:lnTo>
                  <a:lnTo>
                    <a:pt x="1971039" y="494030"/>
                  </a:lnTo>
                  <a:lnTo>
                    <a:pt x="1969770" y="499110"/>
                  </a:lnTo>
                  <a:lnTo>
                    <a:pt x="1968500" y="504190"/>
                  </a:lnTo>
                  <a:lnTo>
                    <a:pt x="1965960" y="509270"/>
                  </a:lnTo>
                  <a:lnTo>
                    <a:pt x="1964689" y="513080"/>
                  </a:lnTo>
                  <a:lnTo>
                    <a:pt x="1962150" y="518160"/>
                  </a:lnTo>
                  <a:lnTo>
                    <a:pt x="1960880" y="521970"/>
                  </a:lnTo>
                  <a:lnTo>
                    <a:pt x="1957070" y="525780"/>
                  </a:lnTo>
                  <a:lnTo>
                    <a:pt x="1954530" y="530860"/>
                  </a:lnTo>
                  <a:lnTo>
                    <a:pt x="1951989" y="534670"/>
                  </a:lnTo>
                  <a:lnTo>
                    <a:pt x="1948180" y="538480"/>
                  </a:lnTo>
                  <a:lnTo>
                    <a:pt x="1945639" y="542290"/>
                  </a:lnTo>
                  <a:lnTo>
                    <a:pt x="1941830" y="544830"/>
                  </a:lnTo>
                  <a:lnTo>
                    <a:pt x="1938020" y="548640"/>
                  </a:lnTo>
                  <a:lnTo>
                    <a:pt x="1934210" y="551180"/>
                  </a:lnTo>
                  <a:lnTo>
                    <a:pt x="1929130" y="553720"/>
                  </a:lnTo>
                  <a:lnTo>
                    <a:pt x="1925320" y="557530"/>
                  </a:lnTo>
                  <a:lnTo>
                    <a:pt x="1921510" y="558800"/>
                  </a:lnTo>
                  <a:lnTo>
                    <a:pt x="1916430" y="561340"/>
                  </a:lnTo>
                  <a:lnTo>
                    <a:pt x="1912620" y="562610"/>
                  </a:lnTo>
                  <a:lnTo>
                    <a:pt x="1907539" y="565150"/>
                  </a:lnTo>
                  <a:lnTo>
                    <a:pt x="1902460" y="566420"/>
                  </a:lnTo>
                  <a:lnTo>
                    <a:pt x="1897380" y="567690"/>
                  </a:lnTo>
                  <a:lnTo>
                    <a:pt x="1892300" y="568960"/>
                  </a:lnTo>
                  <a:lnTo>
                    <a:pt x="1888489" y="568960"/>
                  </a:lnTo>
                  <a:lnTo>
                    <a:pt x="1883410" y="568960"/>
                  </a:lnTo>
                  <a:lnTo>
                    <a:pt x="1878330" y="568960"/>
                  </a:lnTo>
                  <a:lnTo>
                    <a:pt x="95250" y="570230"/>
                  </a:lnTo>
                  <a:lnTo>
                    <a:pt x="90170" y="570230"/>
                  </a:lnTo>
                  <a:lnTo>
                    <a:pt x="85090" y="568960"/>
                  </a:lnTo>
                  <a:lnTo>
                    <a:pt x="81279" y="568960"/>
                  </a:lnTo>
                  <a:lnTo>
                    <a:pt x="76200" y="567690"/>
                  </a:lnTo>
                  <a:lnTo>
                    <a:pt x="71120" y="566420"/>
                  </a:lnTo>
                  <a:lnTo>
                    <a:pt x="66040" y="565150"/>
                  </a:lnTo>
                  <a:lnTo>
                    <a:pt x="60959" y="563880"/>
                  </a:lnTo>
                  <a:lnTo>
                    <a:pt x="57150" y="561340"/>
                  </a:lnTo>
                  <a:lnTo>
                    <a:pt x="52070" y="560070"/>
                  </a:lnTo>
                  <a:lnTo>
                    <a:pt x="48259" y="557530"/>
                  </a:lnTo>
                  <a:lnTo>
                    <a:pt x="43179" y="554990"/>
                  </a:lnTo>
                  <a:lnTo>
                    <a:pt x="39370" y="552450"/>
                  </a:lnTo>
                  <a:lnTo>
                    <a:pt x="35559" y="548640"/>
                  </a:lnTo>
                  <a:lnTo>
                    <a:pt x="31750" y="544830"/>
                  </a:lnTo>
                  <a:lnTo>
                    <a:pt x="27940" y="542290"/>
                  </a:lnTo>
                  <a:lnTo>
                    <a:pt x="25400" y="538480"/>
                  </a:lnTo>
                  <a:lnTo>
                    <a:pt x="21590" y="534670"/>
                  </a:lnTo>
                  <a:lnTo>
                    <a:pt x="17779" y="530860"/>
                  </a:lnTo>
                  <a:lnTo>
                    <a:pt x="16509" y="527050"/>
                  </a:lnTo>
                  <a:lnTo>
                    <a:pt x="12700" y="521970"/>
                  </a:lnTo>
                  <a:lnTo>
                    <a:pt x="11429" y="518160"/>
                  </a:lnTo>
                  <a:lnTo>
                    <a:pt x="8890" y="513080"/>
                  </a:lnTo>
                  <a:lnTo>
                    <a:pt x="6350" y="509270"/>
                  </a:lnTo>
                  <a:lnTo>
                    <a:pt x="5079" y="504190"/>
                  </a:lnTo>
                  <a:lnTo>
                    <a:pt x="3809" y="499110"/>
                  </a:lnTo>
                  <a:lnTo>
                    <a:pt x="2540" y="494030"/>
                  </a:lnTo>
                  <a:lnTo>
                    <a:pt x="1270" y="490220"/>
                  </a:lnTo>
                  <a:lnTo>
                    <a:pt x="1270" y="485140"/>
                  </a:lnTo>
                  <a:lnTo>
                    <a:pt x="0" y="480060"/>
                  </a:lnTo>
                  <a:lnTo>
                    <a:pt x="0" y="474980"/>
                  </a:lnTo>
                  <a:lnTo>
                    <a:pt x="0" y="95250"/>
                  </a:lnTo>
                  <a:close/>
                </a:path>
                <a:path w="1972310" h="570229">
                  <a:moveTo>
                    <a:pt x="0" y="0"/>
                  </a:moveTo>
                  <a:lnTo>
                    <a:pt x="0" y="0"/>
                  </a:lnTo>
                </a:path>
                <a:path w="1972310" h="570229">
                  <a:moveTo>
                    <a:pt x="1972310" y="570230"/>
                  </a:moveTo>
                  <a:lnTo>
                    <a:pt x="1972310" y="570230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708659" y="3707129"/>
            <a:ext cx="1685289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600" spc="15">
                <a:solidFill>
                  <a:srgbClr val="FF0000"/>
                </a:solidFill>
                <a:latin typeface="Times New Roman"/>
                <a:cs typeface="Times New Roman"/>
              </a:rPr>
              <a:t>Máy</a:t>
            </a:r>
            <a:r>
              <a:rPr dirty="0" sz="1600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lẻ: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49.000</a:t>
            </a:r>
            <a:r>
              <a:rPr dirty="0" sz="1600" spc="15">
                <a:solidFill>
                  <a:srgbClr val="FF0000"/>
                </a:solidFill>
                <a:latin typeface="Times New Roman"/>
                <a:cs typeface="Times New Roman"/>
              </a:rPr>
              <a:t>đ/máy</a:t>
            </a:r>
            <a:r>
              <a:rPr dirty="0" sz="16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/tháng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85787" y="5681027"/>
            <a:ext cx="1981835" cy="490855"/>
            <a:chOff x="585787" y="5681027"/>
            <a:chExt cx="1981835" cy="490855"/>
          </a:xfrm>
        </p:grpSpPr>
        <p:sp>
          <p:nvSpPr>
            <p:cNvPr id="35" name="object 35"/>
            <p:cNvSpPr/>
            <p:nvPr/>
          </p:nvSpPr>
          <p:spPr>
            <a:xfrm>
              <a:off x="590550" y="5706110"/>
              <a:ext cx="1972310" cy="4622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90550" y="5706110"/>
              <a:ext cx="1898650" cy="393700"/>
            </a:xfrm>
            <a:custGeom>
              <a:avLst/>
              <a:gdLst/>
              <a:ahLst/>
              <a:cxnLst/>
              <a:rect l="l" t="t" r="r" b="b"/>
              <a:pathLst>
                <a:path w="1898650" h="393700">
                  <a:moveTo>
                    <a:pt x="0" y="69849"/>
                  </a:moveTo>
                  <a:lnTo>
                    <a:pt x="0" y="393699"/>
                  </a:lnTo>
                </a:path>
                <a:path w="1898650" h="393700">
                  <a:moveTo>
                    <a:pt x="1898650" y="0"/>
                  </a:moveTo>
                  <a:lnTo>
                    <a:pt x="72389" y="0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90550" y="5706110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10" h="461010">
                  <a:moveTo>
                    <a:pt x="0" y="76199"/>
                  </a:moveTo>
                  <a:lnTo>
                    <a:pt x="0" y="72389"/>
                  </a:lnTo>
                  <a:lnTo>
                    <a:pt x="0" y="68579"/>
                  </a:lnTo>
                  <a:lnTo>
                    <a:pt x="1270" y="64769"/>
                  </a:lnTo>
                  <a:lnTo>
                    <a:pt x="2540" y="60959"/>
                  </a:lnTo>
                  <a:lnTo>
                    <a:pt x="2540" y="57149"/>
                  </a:lnTo>
                  <a:lnTo>
                    <a:pt x="3809" y="53339"/>
                  </a:lnTo>
                  <a:lnTo>
                    <a:pt x="5079" y="49529"/>
                  </a:lnTo>
                  <a:lnTo>
                    <a:pt x="6350" y="45719"/>
                  </a:lnTo>
                  <a:lnTo>
                    <a:pt x="8890" y="41909"/>
                  </a:lnTo>
                  <a:lnTo>
                    <a:pt x="10159" y="38099"/>
                  </a:lnTo>
                  <a:lnTo>
                    <a:pt x="12700" y="34289"/>
                  </a:lnTo>
                  <a:lnTo>
                    <a:pt x="15240" y="31749"/>
                  </a:lnTo>
                  <a:lnTo>
                    <a:pt x="16509" y="27939"/>
                  </a:lnTo>
                  <a:lnTo>
                    <a:pt x="20320" y="25399"/>
                  </a:lnTo>
                  <a:lnTo>
                    <a:pt x="22859" y="21589"/>
                  </a:lnTo>
                  <a:lnTo>
                    <a:pt x="25400" y="20319"/>
                  </a:lnTo>
                  <a:lnTo>
                    <a:pt x="29209" y="16509"/>
                  </a:lnTo>
                  <a:lnTo>
                    <a:pt x="31750" y="15239"/>
                  </a:lnTo>
                  <a:lnTo>
                    <a:pt x="35559" y="12699"/>
                  </a:lnTo>
                  <a:lnTo>
                    <a:pt x="38100" y="10159"/>
                  </a:lnTo>
                  <a:lnTo>
                    <a:pt x="41909" y="7619"/>
                  </a:lnTo>
                  <a:lnTo>
                    <a:pt x="45720" y="6349"/>
                  </a:lnTo>
                  <a:lnTo>
                    <a:pt x="49529" y="5079"/>
                  </a:lnTo>
                  <a:lnTo>
                    <a:pt x="53340" y="3809"/>
                  </a:lnTo>
                  <a:lnTo>
                    <a:pt x="57150" y="2539"/>
                  </a:lnTo>
                  <a:lnTo>
                    <a:pt x="60959" y="1269"/>
                  </a:lnTo>
                  <a:lnTo>
                    <a:pt x="64770" y="1269"/>
                  </a:lnTo>
                  <a:lnTo>
                    <a:pt x="68579" y="0"/>
                  </a:lnTo>
                  <a:lnTo>
                    <a:pt x="72390" y="0"/>
                  </a:lnTo>
                  <a:lnTo>
                    <a:pt x="77470" y="0"/>
                  </a:lnTo>
                  <a:lnTo>
                    <a:pt x="1896110" y="0"/>
                  </a:lnTo>
                  <a:lnTo>
                    <a:pt x="1899920" y="0"/>
                  </a:lnTo>
                  <a:lnTo>
                    <a:pt x="1903730" y="0"/>
                  </a:lnTo>
                  <a:lnTo>
                    <a:pt x="1907539" y="1269"/>
                  </a:lnTo>
                  <a:lnTo>
                    <a:pt x="1911350" y="1269"/>
                  </a:lnTo>
                  <a:lnTo>
                    <a:pt x="1915160" y="2539"/>
                  </a:lnTo>
                  <a:lnTo>
                    <a:pt x="1918970" y="3809"/>
                  </a:lnTo>
                  <a:lnTo>
                    <a:pt x="1922780" y="5079"/>
                  </a:lnTo>
                  <a:lnTo>
                    <a:pt x="1926589" y="6349"/>
                  </a:lnTo>
                  <a:lnTo>
                    <a:pt x="1930400" y="7619"/>
                  </a:lnTo>
                  <a:lnTo>
                    <a:pt x="1934210" y="10159"/>
                  </a:lnTo>
                  <a:lnTo>
                    <a:pt x="1936750" y="12699"/>
                  </a:lnTo>
                  <a:lnTo>
                    <a:pt x="1940560" y="15239"/>
                  </a:lnTo>
                  <a:lnTo>
                    <a:pt x="1944370" y="16509"/>
                  </a:lnTo>
                  <a:lnTo>
                    <a:pt x="1946910" y="20319"/>
                  </a:lnTo>
                  <a:lnTo>
                    <a:pt x="1949450" y="21589"/>
                  </a:lnTo>
                  <a:lnTo>
                    <a:pt x="1951989" y="25399"/>
                  </a:lnTo>
                  <a:lnTo>
                    <a:pt x="1955800" y="27939"/>
                  </a:lnTo>
                  <a:lnTo>
                    <a:pt x="1957070" y="31749"/>
                  </a:lnTo>
                  <a:lnTo>
                    <a:pt x="1959610" y="34289"/>
                  </a:lnTo>
                  <a:lnTo>
                    <a:pt x="1962150" y="38099"/>
                  </a:lnTo>
                  <a:lnTo>
                    <a:pt x="1963420" y="41909"/>
                  </a:lnTo>
                  <a:lnTo>
                    <a:pt x="1965960" y="45719"/>
                  </a:lnTo>
                  <a:lnTo>
                    <a:pt x="1967230" y="49529"/>
                  </a:lnTo>
                  <a:lnTo>
                    <a:pt x="1968500" y="53339"/>
                  </a:lnTo>
                  <a:lnTo>
                    <a:pt x="1969770" y="57149"/>
                  </a:lnTo>
                  <a:lnTo>
                    <a:pt x="1971039" y="60959"/>
                  </a:lnTo>
                  <a:lnTo>
                    <a:pt x="1971039" y="64769"/>
                  </a:lnTo>
                  <a:lnTo>
                    <a:pt x="1972310" y="68579"/>
                  </a:lnTo>
                  <a:lnTo>
                    <a:pt x="1972310" y="72389"/>
                  </a:lnTo>
                  <a:lnTo>
                    <a:pt x="1972310" y="76199"/>
                  </a:lnTo>
                  <a:lnTo>
                    <a:pt x="1972310" y="384809"/>
                  </a:lnTo>
                  <a:lnTo>
                    <a:pt x="1972310" y="388619"/>
                  </a:lnTo>
                  <a:lnTo>
                    <a:pt x="1972310" y="392429"/>
                  </a:lnTo>
                  <a:lnTo>
                    <a:pt x="1971039" y="396239"/>
                  </a:lnTo>
                  <a:lnTo>
                    <a:pt x="1971039" y="400049"/>
                  </a:lnTo>
                  <a:lnTo>
                    <a:pt x="1969770" y="403859"/>
                  </a:lnTo>
                  <a:lnTo>
                    <a:pt x="1968500" y="407669"/>
                  </a:lnTo>
                  <a:lnTo>
                    <a:pt x="1967230" y="411479"/>
                  </a:lnTo>
                  <a:lnTo>
                    <a:pt x="1965960" y="415289"/>
                  </a:lnTo>
                  <a:lnTo>
                    <a:pt x="1963420" y="419099"/>
                  </a:lnTo>
                  <a:lnTo>
                    <a:pt x="1962150" y="422909"/>
                  </a:lnTo>
                  <a:lnTo>
                    <a:pt x="1959610" y="426719"/>
                  </a:lnTo>
                  <a:lnTo>
                    <a:pt x="1958339" y="429259"/>
                  </a:lnTo>
                  <a:lnTo>
                    <a:pt x="1955800" y="433069"/>
                  </a:lnTo>
                  <a:lnTo>
                    <a:pt x="1953260" y="435609"/>
                  </a:lnTo>
                  <a:lnTo>
                    <a:pt x="1949450" y="438149"/>
                  </a:lnTo>
                  <a:lnTo>
                    <a:pt x="1946910" y="440689"/>
                  </a:lnTo>
                  <a:lnTo>
                    <a:pt x="1944370" y="443229"/>
                  </a:lnTo>
                  <a:lnTo>
                    <a:pt x="1940560" y="445769"/>
                  </a:lnTo>
                  <a:lnTo>
                    <a:pt x="1938020" y="448309"/>
                  </a:lnTo>
                  <a:lnTo>
                    <a:pt x="1934210" y="450849"/>
                  </a:lnTo>
                  <a:lnTo>
                    <a:pt x="1930400" y="452119"/>
                  </a:lnTo>
                  <a:lnTo>
                    <a:pt x="1926589" y="454659"/>
                  </a:lnTo>
                  <a:lnTo>
                    <a:pt x="1922780" y="455929"/>
                  </a:lnTo>
                  <a:lnTo>
                    <a:pt x="1920239" y="457199"/>
                  </a:lnTo>
                  <a:lnTo>
                    <a:pt x="1915160" y="458469"/>
                  </a:lnTo>
                  <a:lnTo>
                    <a:pt x="1911350" y="459739"/>
                  </a:lnTo>
                  <a:lnTo>
                    <a:pt x="1907539" y="459739"/>
                  </a:lnTo>
                  <a:lnTo>
                    <a:pt x="1903730" y="461009"/>
                  </a:lnTo>
                  <a:lnTo>
                    <a:pt x="68579" y="461009"/>
                  </a:lnTo>
                  <a:lnTo>
                    <a:pt x="64770" y="459739"/>
                  </a:lnTo>
                  <a:lnTo>
                    <a:pt x="60959" y="459739"/>
                  </a:lnTo>
                  <a:lnTo>
                    <a:pt x="57150" y="458469"/>
                  </a:lnTo>
                  <a:lnTo>
                    <a:pt x="53340" y="457199"/>
                  </a:lnTo>
                  <a:lnTo>
                    <a:pt x="49529" y="455929"/>
                  </a:lnTo>
                  <a:lnTo>
                    <a:pt x="45720" y="454659"/>
                  </a:lnTo>
                  <a:lnTo>
                    <a:pt x="41909" y="453389"/>
                  </a:lnTo>
                  <a:lnTo>
                    <a:pt x="38100" y="450849"/>
                  </a:lnTo>
                  <a:lnTo>
                    <a:pt x="35559" y="448309"/>
                  </a:lnTo>
                  <a:lnTo>
                    <a:pt x="31750" y="447039"/>
                  </a:lnTo>
                  <a:lnTo>
                    <a:pt x="29209" y="444499"/>
                  </a:lnTo>
                  <a:lnTo>
                    <a:pt x="25400" y="441959"/>
                  </a:lnTo>
                  <a:lnTo>
                    <a:pt x="22859" y="438149"/>
                  </a:lnTo>
                  <a:lnTo>
                    <a:pt x="20320" y="435609"/>
                  </a:lnTo>
                  <a:lnTo>
                    <a:pt x="17779" y="433069"/>
                  </a:lnTo>
                  <a:lnTo>
                    <a:pt x="15240" y="429259"/>
                  </a:lnTo>
                  <a:lnTo>
                    <a:pt x="12700" y="426719"/>
                  </a:lnTo>
                  <a:lnTo>
                    <a:pt x="10159" y="422909"/>
                  </a:lnTo>
                  <a:lnTo>
                    <a:pt x="8890" y="419099"/>
                  </a:lnTo>
                  <a:lnTo>
                    <a:pt x="7620" y="415289"/>
                  </a:lnTo>
                  <a:lnTo>
                    <a:pt x="5079" y="411479"/>
                  </a:lnTo>
                  <a:lnTo>
                    <a:pt x="3809" y="408939"/>
                  </a:lnTo>
                  <a:lnTo>
                    <a:pt x="2540" y="405129"/>
                  </a:lnTo>
                  <a:lnTo>
                    <a:pt x="2540" y="400049"/>
                  </a:lnTo>
                  <a:lnTo>
                    <a:pt x="1270" y="396239"/>
                  </a:lnTo>
                  <a:lnTo>
                    <a:pt x="0" y="392429"/>
                  </a:lnTo>
                  <a:lnTo>
                    <a:pt x="0" y="388619"/>
                  </a:lnTo>
                  <a:lnTo>
                    <a:pt x="0" y="384809"/>
                  </a:lnTo>
                  <a:lnTo>
                    <a:pt x="0" y="76199"/>
                  </a:lnTo>
                  <a:close/>
                </a:path>
                <a:path w="1972310" h="461010">
                  <a:moveTo>
                    <a:pt x="0" y="0"/>
                  </a:moveTo>
                  <a:lnTo>
                    <a:pt x="0" y="0"/>
                  </a:lnTo>
                </a:path>
                <a:path w="1972310" h="461010">
                  <a:moveTo>
                    <a:pt x="1972310" y="461009"/>
                  </a:moveTo>
                  <a:lnTo>
                    <a:pt x="1972310" y="4610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90550" y="5687060"/>
              <a:ext cx="1972310" cy="4597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90550" y="5755640"/>
              <a:ext cx="0" cy="323850"/>
            </a:xfrm>
            <a:custGeom>
              <a:avLst/>
              <a:gdLst/>
              <a:ahLst/>
              <a:cxnLst/>
              <a:rect l="l" t="t" r="r" b="b"/>
              <a:pathLst>
                <a:path w="0" h="323850">
                  <a:moveTo>
                    <a:pt x="0" y="0"/>
                  </a:moveTo>
                  <a:lnTo>
                    <a:pt x="0" y="323849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90550" y="5685790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10" h="461010">
                  <a:moveTo>
                    <a:pt x="0" y="76200"/>
                  </a:moveTo>
                  <a:lnTo>
                    <a:pt x="0" y="72390"/>
                  </a:lnTo>
                  <a:lnTo>
                    <a:pt x="0" y="68580"/>
                  </a:lnTo>
                  <a:lnTo>
                    <a:pt x="1270" y="64770"/>
                  </a:lnTo>
                  <a:lnTo>
                    <a:pt x="2540" y="60960"/>
                  </a:lnTo>
                  <a:lnTo>
                    <a:pt x="2540" y="57150"/>
                  </a:lnTo>
                  <a:lnTo>
                    <a:pt x="3809" y="53340"/>
                  </a:lnTo>
                  <a:lnTo>
                    <a:pt x="5079" y="49530"/>
                  </a:lnTo>
                  <a:lnTo>
                    <a:pt x="6350" y="45720"/>
                  </a:lnTo>
                  <a:lnTo>
                    <a:pt x="8890" y="41910"/>
                  </a:lnTo>
                  <a:lnTo>
                    <a:pt x="10159" y="38100"/>
                  </a:lnTo>
                  <a:lnTo>
                    <a:pt x="12700" y="35560"/>
                  </a:lnTo>
                  <a:lnTo>
                    <a:pt x="15240" y="31750"/>
                  </a:lnTo>
                  <a:lnTo>
                    <a:pt x="16509" y="27940"/>
                  </a:lnTo>
                  <a:lnTo>
                    <a:pt x="20320" y="25400"/>
                  </a:lnTo>
                  <a:lnTo>
                    <a:pt x="22859" y="22860"/>
                  </a:lnTo>
                  <a:lnTo>
                    <a:pt x="25400" y="20320"/>
                  </a:lnTo>
                  <a:lnTo>
                    <a:pt x="29209" y="16510"/>
                  </a:lnTo>
                  <a:lnTo>
                    <a:pt x="31750" y="15240"/>
                  </a:lnTo>
                  <a:lnTo>
                    <a:pt x="35559" y="12700"/>
                  </a:lnTo>
                  <a:lnTo>
                    <a:pt x="38100" y="10160"/>
                  </a:lnTo>
                  <a:lnTo>
                    <a:pt x="41909" y="8890"/>
                  </a:lnTo>
                  <a:lnTo>
                    <a:pt x="45720" y="6350"/>
                  </a:lnTo>
                  <a:lnTo>
                    <a:pt x="49529" y="5080"/>
                  </a:lnTo>
                  <a:lnTo>
                    <a:pt x="53340" y="3810"/>
                  </a:lnTo>
                  <a:lnTo>
                    <a:pt x="57150" y="2540"/>
                  </a:lnTo>
                  <a:lnTo>
                    <a:pt x="60959" y="1270"/>
                  </a:lnTo>
                  <a:lnTo>
                    <a:pt x="64770" y="1270"/>
                  </a:lnTo>
                  <a:lnTo>
                    <a:pt x="68579" y="0"/>
                  </a:lnTo>
                  <a:lnTo>
                    <a:pt x="1896110" y="0"/>
                  </a:lnTo>
                  <a:lnTo>
                    <a:pt x="1903730" y="0"/>
                  </a:lnTo>
                  <a:lnTo>
                    <a:pt x="1907539" y="1270"/>
                  </a:lnTo>
                  <a:lnTo>
                    <a:pt x="1911350" y="1270"/>
                  </a:lnTo>
                  <a:lnTo>
                    <a:pt x="1915160" y="2540"/>
                  </a:lnTo>
                  <a:lnTo>
                    <a:pt x="1918970" y="3810"/>
                  </a:lnTo>
                  <a:lnTo>
                    <a:pt x="1922780" y="5080"/>
                  </a:lnTo>
                  <a:lnTo>
                    <a:pt x="1926589" y="6350"/>
                  </a:lnTo>
                  <a:lnTo>
                    <a:pt x="1930400" y="8890"/>
                  </a:lnTo>
                  <a:lnTo>
                    <a:pt x="1934210" y="10160"/>
                  </a:lnTo>
                  <a:lnTo>
                    <a:pt x="1936750" y="12700"/>
                  </a:lnTo>
                  <a:lnTo>
                    <a:pt x="1940560" y="15240"/>
                  </a:lnTo>
                  <a:lnTo>
                    <a:pt x="1944370" y="16510"/>
                  </a:lnTo>
                  <a:lnTo>
                    <a:pt x="1946910" y="20320"/>
                  </a:lnTo>
                  <a:lnTo>
                    <a:pt x="1949450" y="22860"/>
                  </a:lnTo>
                  <a:lnTo>
                    <a:pt x="1951989" y="25400"/>
                  </a:lnTo>
                  <a:lnTo>
                    <a:pt x="1955800" y="27940"/>
                  </a:lnTo>
                  <a:lnTo>
                    <a:pt x="1957070" y="31750"/>
                  </a:lnTo>
                  <a:lnTo>
                    <a:pt x="1959610" y="35560"/>
                  </a:lnTo>
                  <a:lnTo>
                    <a:pt x="1962150" y="38100"/>
                  </a:lnTo>
                  <a:lnTo>
                    <a:pt x="1963420" y="41910"/>
                  </a:lnTo>
                  <a:lnTo>
                    <a:pt x="1965960" y="45720"/>
                  </a:lnTo>
                  <a:lnTo>
                    <a:pt x="1967230" y="49530"/>
                  </a:lnTo>
                  <a:lnTo>
                    <a:pt x="1968500" y="53340"/>
                  </a:lnTo>
                  <a:lnTo>
                    <a:pt x="1969770" y="57150"/>
                  </a:lnTo>
                  <a:lnTo>
                    <a:pt x="1971039" y="60960"/>
                  </a:lnTo>
                  <a:lnTo>
                    <a:pt x="1971039" y="64770"/>
                  </a:lnTo>
                  <a:lnTo>
                    <a:pt x="1972310" y="68580"/>
                  </a:lnTo>
                  <a:lnTo>
                    <a:pt x="1972310" y="384810"/>
                  </a:lnTo>
                  <a:lnTo>
                    <a:pt x="1972310" y="392430"/>
                  </a:lnTo>
                  <a:lnTo>
                    <a:pt x="1971039" y="396240"/>
                  </a:lnTo>
                  <a:lnTo>
                    <a:pt x="1971039" y="400050"/>
                  </a:lnTo>
                  <a:lnTo>
                    <a:pt x="1969770" y="403860"/>
                  </a:lnTo>
                  <a:lnTo>
                    <a:pt x="1968500" y="407670"/>
                  </a:lnTo>
                  <a:lnTo>
                    <a:pt x="1967230" y="411480"/>
                  </a:lnTo>
                  <a:lnTo>
                    <a:pt x="1965960" y="415290"/>
                  </a:lnTo>
                  <a:lnTo>
                    <a:pt x="1963420" y="419100"/>
                  </a:lnTo>
                  <a:lnTo>
                    <a:pt x="1962150" y="422910"/>
                  </a:lnTo>
                  <a:lnTo>
                    <a:pt x="1959610" y="426720"/>
                  </a:lnTo>
                  <a:lnTo>
                    <a:pt x="1958339" y="429260"/>
                  </a:lnTo>
                  <a:lnTo>
                    <a:pt x="1955800" y="433070"/>
                  </a:lnTo>
                  <a:lnTo>
                    <a:pt x="1953260" y="435610"/>
                  </a:lnTo>
                  <a:lnTo>
                    <a:pt x="1949450" y="438150"/>
                  </a:lnTo>
                  <a:lnTo>
                    <a:pt x="1946910" y="441960"/>
                  </a:lnTo>
                  <a:lnTo>
                    <a:pt x="1944370" y="444500"/>
                  </a:lnTo>
                  <a:lnTo>
                    <a:pt x="1940560" y="447040"/>
                  </a:lnTo>
                  <a:lnTo>
                    <a:pt x="1938020" y="448310"/>
                  </a:lnTo>
                  <a:lnTo>
                    <a:pt x="1934210" y="450850"/>
                  </a:lnTo>
                  <a:lnTo>
                    <a:pt x="1930400" y="452120"/>
                  </a:lnTo>
                  <a:lnTo>
                    <a:pt x="1926589" y="454660"/>
                  </a:lnTo>
                  <a:lnTo>
                    <a:pt x="1922780" y="455930"/>
                  </a:lnTo>
                  <a:lnTo>
                    <a:pt x="1920239" y="457200"/>
                  </a:lnTo>
                  <a:lnTo>
                    <a:pt x="1915160" y="458470"/>
                  </a:lnTo>
                  <a:lnTo>
                    <a:pt x="1911350" y="459740"/>
                  </a:lnTo>
                  <a:lnTo>
                    <a:pt x="1907539" y="459740"/>
                  </a:lnTo>
                  <a:lnTo>
                    <a:pt x="1903730" y="461010"/>
                  </a:lnTo>
                  <a:lnTo>
                    <a:pt x="1899920" y="461010"/>
                  </a:lnTo>
                  <a:lnTo>
                    <a:pt x="68579" y="461010"/>
                  </a:lnTo>
                  <a:lnTo>
                    <a:pt x="64770" y="459740"/>
                  </a:lnTo>
                  <a:lnTo>
                    <a:pt x="60959" y="459740"/>
                  </a:lnTo>
                  <a:lnTo>
                    <a:pt x="57150" y="458470"/>
                  </a:lnTo>
                  <a:lnTo>
                    <a:pt x="53340" y="457200"/>
                  </a:lnTo>
                  <a:lnTo>
                    <a:pt x="49529" y="455930"/>
                  </a:lnTo>
                  <a:lnTo>
                    <a:pt x="45720" y="454660"/>
                  </a:lnTo>
                  <a:lnTo>
                    <a:pt x="41909" y="453390"/>
                  </a:lnTo>
                  <a:lnTo>
                    <a:pt x="38100" y="450850"/>
                  </a:lnTo>
                  <a:lnTo>
                    <a:pt x="35559" y="449580"/>
                  </a:lnTo>
                  <a:lnTo>
                    <a:pt x="31750" y="447040"/>
                  </a:lnTo>
                  <a:lnTo>
                    <a:pt x="29209" y="444500"/>
                  </a:lnTo>
                  <a:lnTo>
                    <a:pt x="25400" y="441960"/>
                  </a:lnTo>
                  <a:lnTo>
                    <a:pt x="22859" y="439420"/>
                  </a:lnTo>
                  <a:lnTo>
                    <a:pt x="20320" y="435610"/>
                  </a:lnTo>
                  <a:lnTo>
                    <a:pt x="17779" y="433070"/>
                  </a:lnTo>
                  <a:lnTo>
                    <a:pt x="15240" y="429260"/>
                  </a:lnTo>
                  <a:lnTo>
                    <a:pt x="12700" y="426720"/>
                  </a:lnTo>
                  <a:lnTo>
                    <a:pt x="10159" y="422910"/>
                  </a:lnTo>
                  <a:lnTo>
                    <a:pt x="8890" y="419100"/>
                  </a:lnTo>
                  <a:lnTo>
                    <a:pt x="7620" y="415290"/>
                  </a:lnTo>
                  <a:lnTo>
                    <a:pt x="5079" y="412750"/>
                  </a:lnTo>
                  <a:lnTo>
                    <a:pt x="3809" y="408940"/>
                  </a:lnTo>
                  <a:lnTo>
                    <a:pt x="2540" y="405130"/>
                  </a:lnTo>
                  <a:lnTo>
                    <a:pt x="2540" y="401320"/>
                  </a:lnTo>
                  <a:lnTo>
                    <a:pt x="1270" y="396240"/>
                  </a:lnTo>
                  <a:lnTo>
                    <a:pt x="0" y="39243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6200"/>
                  </a:lnTo>
                  <a:close/>
                </a:path>
                <a:path w="1972310" h="461010">
                  <a:moveTo>
                    <a:pt x="0" y="0"/>
                  </a:moveTo>
                  <a:lnTo>
                    <a:pt x="0" y="0"/>
                  </a:lnTo>
                </a:path>
                <a:path w="1972310" h="461010">
                  <a:moveTo>
                    <a:pt x="1972310" y="461010"/>
                  </a:moveTo>
                  <a:lnTo>
                    <a:pt x="1972310" y="461010"/>
                  </a:lnTo>
                </a:path>
              </a:pathLst>
            </a:custGeom>
            <a:ln w="9344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878839" y="5782309"/>
            <a:ext cx="1260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E487C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85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1E487C"/>
                </a:solidFill>
                <a:latin typeface="Times New Roman"/>
                <a:cs typeface="Times New Roman"/>
              </a:rPr>
              <a:t>THOẠI!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5877" y="6200547"/>
            <a:ext cx="1981835" cy="492125"/>
            <a:chOff x="585877" y="6200547"/>
            <a:chExt cx="1981835" cy="492125"/>
          </a:xfrm>
        </p:grpSpPr>
        <p:sp>
          <p:nvSpPr>
            <p:cNvPr id="43" name="object 43"/>
            <p:cNvSpPr/>
            <p:nvPr/>
          </p:nvSpPr>
          <p:spPr>
            <a:xfrm>
              <a:off x="590549" y="6226809"/>
              <a:ext cx="1972310" cy="4610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90549" y="6295389"/>
              <a:ext cx="0" cy="323850"/>
            </a:xfrm>
            <a:custGeom>
              <a:avLst/>
              <a:gdLst/>
              <a:ahLst/>
              <a:cxnLst/>
              <a:rect l="l" t="t" r="r" b="b"/>
              <a:pathLst>
                <a:path w="0" h="323850">
                  <a:moveTo>
                    <a:pt x="0" y="0"/>
                  </a:moveTo>
                  <a:lnTo>
                    <a:pt x="0" y="323849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90549" y="6225539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10" h="462279">
                  <a:moveTo>
                    <a:pt x="0" y="77470"/>
                  </a:moveTo>
                  <a:lnTo>
                    <a:pt x="0" y="72390"/>
                  </a:lnTo>
                  <a:lnTo>
                    <a:pt x="0" y="68580"/>
                  </a:lnTo>
                  <a:lnTo>
                    <a:pt x="1270" y="64770"/>
                  </a:lnTo>
                  <a:lnTo>
                    <a:pt x="2540" y="60960"/>
                  </a:lnTo>
                  <a:lnTo>
                    <a:pt x="2540" y="57150"/>
                  </a:lnTo>
                  <a:lnTo>
                    <a:pt x="3809" y="53340"/>
                  </a:lnTo>
                  <a:lnTo>
                    <a:pt x="5079" y="49530"/>
                  </a:lnTo>
                  <a:lnTo>
                    <a:pt x="6350" y="45720"/>
                  </a:lnTo>
                  <a:lnTo>
                    <a:pt x="8890" y="41910"/>
                  </a:lnTo>
                  <a:lnTo>
                    <a:pt x="10159" y="38100"/>
                  </a:lnTo>
                  <a:lnTo>
                    <a:pt x="12700" y="35560"/>
                  </a:lnTo>
                  <a:lnTo>
                    <a:pt x="15240" y="31750"/>
                  </a:lnTo>
                  <a:lnTo>
                    <a:pt x="16509" y="29210"/>
                  </a:lnTo>
                  <a:lnTo>
                    <a:pt x="20320" y="25400"/>
                  </a:lnTo>
                  <a:lnTo>
                    <a:pt x="22859" y="22860"/>
                  </a:lnTo>
                  <a:lnTo>
                    <a:pt x="25400" y="20320"/>
                  </a:lnTo>
                  <a:lnTo>
                    <a:pt x="29209" y="17780"/>
                  </a:lnTo>
                  <a:lnTo>
                    <a:pt x="31750" y="15240"/>
                  </a:lnTo>
                  <a:lnTo>
                    <a:pt x="35559" y="12700"/>
                  </a:lnTo>
                  <a:lnTo>
                    <a:pt x="38100" y="10160"/>
                  </a:lnTo>
                  <a:lnTo>
                    <a:pt x="41909" y="8890"/>
                  </a:lnTo>
                  <a:lnTo>
                    <a:pt x="45720" y="6350"/>
                  </a:lnTo>
                  <a:lnTo>
                    <a:pt x="49529" y="5080"/>
                  </a:lnTo>
                  <a:lnTo>
                    <a:pt x="53340" y="3810"/>
                  </a:lnTo>
                  <a:lnTo>
                    <a:pt x="57150" y="2540"/>
                  </a:lnTo>
                  <a:lnTo>
                    <a:pt x="60959" y="2540"/>
                  </a:lnTo>
                  <a:lnTo>
                    <a:pt x="64770" y="1270"/>
                  </a:lnTo>
                  <a:lnTo>
                    <a:pt x="68579" y="1270"/>
                  </a:lnTo>
                  <a:lnTo>
                    <a:pt x="72390" y="0"/>
                  </a:lnTo>
                  <a:lnTo>
                    <a:pt x="77470" y="0"/>
                  </a:lnTo>
                  <a:lnTo>
                    <a:pt x="1896110" y="0"/>
                  </a:lnTo>
                  <a:lnTo>
                    <a:pt x="1899920" y="0"/>
                  </a:lnTo>
                  <a:lnTo>
                    <a:pt x="1903730" y="1270"/>
                  </a:lnTo>
                  <a:lnTo>
                    <a:pt x="1907539" y="1270"/>
                  </a:lnTo>
                  <a:lnTo>
                    <a:pt x="1911350" y="2540"/>
                  </a:lnTo>
                  <a:lnTo>
                    <a:pt x="1915160" y="2540"/>
                  </a:lnTo>
                  <a:lnTo>
                    <a:pt x="1918970" y="3810"/>
                  </a:lnTo>
                  <a:lnTo>
                    <a:pt x="1922780" y="5080"/>
                  </a:lnTo>
                  <a:lnTo>
                    <a:pt x="1926589" y="6350"/>
                  </a:lnTo>
                  <a:lnTo>
                    <a:pt x="1930400" y="8890"/>
                  </a:lnTo>
                  <a:lnTo>
                    <a:pt x="1934210" y="10160"/>
                  </a:lnTo>
                  <a:lnTo>
                    <a:pt x="1936750" y="12700"/>
                  </a:lnTo>
                  <a:lnTo>
                    <a:pt x="1940560" y="15240"/>
                  </a:lnTo>
                  <a:lnTo>
                    <a:pt x="1944370" y="17780"/>
                  </a:lnTo>
                  <a:lnTo>
                    <a:pt x="1946910" y="20320"/>
                  </a:lnTo>
                  <a:lnTo>
                    <a:pt x="1949450" y="22860"/>
                  </a:lnTo>
                  <a:lnTo>
                    <a:pt x="1951989" y="25400"/>
                  </a:lnTo>
                  <a:lnTo>
                    <a:pt x="1955800" y="29210"/>
                  </a:lnTo>
                  <a:lnTo>
                    <a:pt x="1957070" y="31750"/>
                  </a:lnTo>
                  <a:lnTo>
                    <a:pt x="1959610" y="35560"/>
                  </a:lnTo>
                  <a:lnTo>
                    <a:pt x="1962150" y="39370"/>
                  </a:lnTo>
                  <a:lnTo>
                    <a:pt x="1963420" y="41910"/>
                  </a:lnTo>
                  <a:lnTo>
                    <a:pt x="1965960" y="45720"/>
                  </a:lnTo>
                  <a:lnTo>
                    <a:pt x="1967230" y="49530"/>
                  </a:lnTo>
                  <a:lnTo>
                    <a:pt x="1968500" y="53340"/>
                  </a:lnTo>
                  <a:lnTo>
                    <a:pt x="1969770" y="57150"/>
                  </a:lnTo>
                  <a:lnTo>
                    <a:pt x="1971039" y="60960"/>
                  </a:lnTo>
                  <a:lnTo>
                    <a:pt x="1971039" y="64770"/>
                  </a:lnTo>
                  <a:lnTo>
                    <a:pt x="1972310" y="68580"/>
                  </a:lnTo>
                  <a:lnTo>
                    <a:pt x="1972310" y="384810"/>
                  </a:lnTo>
                  <a:lnTo>
                    <a:pt x="1972310" y="392430"/>
                  </a:lnTo>
                  <a:lnTo>
                    <a:pt x="1971039" y="396240"/>
                  </a:lnTo>
                  <a:lnTo>
                    <a:pt x="1971039" y="400050"/>
                  </a:lnTo>
                  <a:lnTo>
                    <a:pt x="1969770" y="405130"/>
                  </a:lnTo>
                  <a:lnTo>
                    <a:pt x="1968500" y="408940"/>
                  </a:lnTo>
                  <a:lnTo>
                    <a:pt x="1967230" y="412750"/>
                  </a:lnTo>
                  <a:lnTo>
                    <a:pt x="1965960" y="415290"/>
                  </a:lnTo>
                  <a:lnTo>
                    <a:pt x="1963420" y="419100"/>
                  </a:lnTo>
                  <a:lnTo>
                    <a:pt x="1962150" y="422910"/>
                  </a:lnTo>
                  <a:lnTo>
                    <a:pt x="1959610" y="426720"/>
                  </a:lnTo>
                  <a:lnTo>
                    <a:pt x="1958339" y="429260"/>
                  </a:lnTo>
                  <a:lnTo>
                    <a:pt x="1955800" y="433070"/>
                  </a:lnTo>
                  <a:lnTo>
                    <a:pt x="1953260" y="435610"/>
                  </a:lnTo>
                  <a:lnTo>
                    <a:pt x="1949450" y="438150"/>
                  </a:lnTo>
                  <a:lnTo>
                    <a:pt x="1946910" y="441960"/>
                  </a:lnTo>
                  <a:lnTo>
                    <a:pt x="1944370" y="444500"/>
                  </a:lnTo>
                  <a:lnTo>
                    <a:pt x="1940560" y="447040"/>
                  </a:lnTo>
                  <a:lnTo>
                    <a:pt x="1938020" y="448310"/>
                  </a:lnTo>
                  <a:lnTo>
                    <a:pt x="1934210" y="450850"/>
                  </a:lnTo>
                  <a:lnTo>
                    <a:pt x="1930400" y="453390"/>
                  </a:lnTo>
                  <a:lnTo>
                    <a:pt x="1926589" y="454660"/>
                  </a:lnTo>
                  <a:lnTo>
                    <a:pt x="1922780" y="455930"/>
                  </a:lnTo>
                  <a:lnTo>
                    <a:pt x="1920239" y="457200"/>
                  </a:lnTo>
                  <a:lnTo>
                    <a:pt x="1915160" y="458470"/>
                  </a:lnTo>
                  <a:lnTo>
                    <a:pt x="1911350" y="459740"/>
                  </a:lnTo>
                  <a:lnTo>
                    <a:pt x="1907539" y="461010"/>
                  </a:lnTo>
                  <a:lnTo>
                    <a:pt x="1903730" y="461010"/>
                  </a:lnTo>
                  <a:lnTo>
                    <a:pt x="1899920" y="461010"/>
                  </a:lnTo>
                  <a:lnTo>
                    <a:pt x="1896110" y="461010"/>
                  </a:lnTo>
                  <a:lnTo>
                    <a:pt x="77470" y="462280"/>
                  </a:lnTo>
                  <a:lnTo>
                    <a:pt x="77470" y="461010"/>
                  </a:lnTo>
                  <a:lnTo>
                    <a:pt x="72390" y="461010"/>
                  </a:lnTo>
                  <a:lnTo>
                    <a:pt x="68579" y="461010"/>
                  </a:lnTo>
                  <a:lnTo>
                    <a:pt x="64770" y="461010"/>
                  </a:lnTo>
                  <a:lnTo>
                    <a:pt x="60959" y="459740"/>
                  </a:lnTo>
                  <a:lnTo>
                    <a:pt x="57150" y="458470"/>
                  </a:lnTo>
                  <a:lnTo>
                    <a:pt x="53340" y="458470"/>
                  </a:lnTo>
                  <a:lnTo>
                    <a:pt x="49529" y="455930"/>
                  </a:lnTo>
                  <a:lnTo>
                    <a:pt x="45720" y="454660"/>
                  </a:lnTo>
                  <a:lnTo>
                    <a:pt x="41909" y="453390"/>
                  </a:lnTo>
                  <a:lnTo>
                    <a:pt x="38100" y="450850"/>
                  </a:lnTo>
                  <a:lnTo>
                    <a:pt x="35559" y="449580"/>
                  </a:lnTo>
                  <a:lnTo>
                    <a:pt x="31750" y="447040"/>
                  </a:lnTo>
                  <a:lnTo>
                    <a:pt x="29209" y="444500"/>
                  </a:lnTo>
                  <a:lnTo>
                    <a:pt x="25400" y="441960"/>
                  </a:lnTo>
                  <a:lnTo>
                    <a:pt x="22859" y="439420"/>
                  </a:lnTo>
                  <a:lnTo>
                    <a:pt x="20320" y="436880"/>
                  </a:lnTo>
                  <a:lnTo>
                    <a:pt x="17779" y="433070"/>
                  </a:lnTo>
                  <a:lnTo>
                    <a:pt x="15240" y="430530"/>
                  </a:lnTo>
                  <a:lnTo>
                    <a:pt x="12700" y="426720"/>
                  </a:lnTo>
                  <a:lnTo>
                    <a:pt x="10159" y="422910"/>
                  </a:lnTo>
                  <a:lnTo>
                    <a:pt x="8890" y="419100"/>
                  </a:lnTo>
                  <a:lnTo>
                    <a:pt x="7620" y="416560"/>
                  </a:lnTo>
                  <a:lnTo>
                    <a:pt x="5079" y="412750"/>
                  </a:lnTo>
                  <a:lnTo>
                    <a:pt x="3809" y="408940"/>
                  </a:lnTo>
                  <a:lnTo>
                    <a:pt x="2540" y="405130"/>
                  </a:lnTo>
                  <a:lnTo>
                    <a:pt x="2540" y="401320"/>
                  </a:lnTo>
                  <a:lnTo>
                    <a:pt x="1270" y="397510"/>
                  </a:lnTo>
                  <a:lnTo>
                    <a:pt x="0" y="39243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7470"/>
                  </a:lnTo>
                  <a:close/>
                </a:path>
                <a:path w="1972310" h="462279">
                  <a:moveTo>
                    <a:pt x="0" y="0"/>
                  </a:moveTo>
                  <a:lnTo>
                    <a:pt x="0" y="0"/>
                  </a:lnTo>
                </a:path>
                <a:path w="1972310" h="462279">
                  <a:moveTo>
                    <a:pt x="1972310" y="462280"/>
                  </a:moveTo>
                  <a:lnTo>
                    <a:pt x="1972310" y="46228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90549" y="6206489"/>
              <a:ext cx="1972310" cy="46100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90549" y="6273799"/>
              <a:ext cx="1903730" cy="393700"/>
            </a:xfrm>
            <a:custGeom>
              <a:avLst/>
              <a:gdLst/>
              <a:ahLst/>
              <a:cxnLst/>
              <a:rect l="l" t="t" r="r" b="b"/>
              <a:pathLst>
                <a:path w="1903730" h="393700">
                  <a:moveTo>
                    <a:pt x="69850" y="393700"/>
                  </a:moveTo>
                  <a:lnTo>
                    <a:pt x="1903730" y="393700"/>
                  </a:lnTo>
                </a:path>
                <a:path w="1903730" h="393700">
                  <a:moveTo>
                    <a:pt x="0" y="0"/>
                  </a:moveTo>
                  <a:lnTo>
                    <a:pt x="0" y="325120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90549" y="6205219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10" h="462279">
                  <a:moveTo>
                    <a:pt x="0" y="77469"/>
                  </a:moveTo>
                  <a:lnTo>
                    <a:pt x="0" y="73659"/>
                  </a:lnTo>
                  <a:lnTo>
                    <a:pt x="0" y="69849"/>
                  </a:lnTo>
                  <a:lnTo>
                    <a:pt x="1270" y="64769"/>
                  </a:lnTo>
                  <a:lnTo>
                    <a:pt x="2540" y="60959"/>
                  </a:lnTo>
                  <a:lnTo>
                    <a:pt x="2540" y="57149"/>
                  </a:lnTo>
                  <a:lnTo>
                    <a:pt x="3809" y="53339"/>
                  </a:lnTo>
                  <a:lnTo>
                    <a:pt x="5079" y="49529"/>
                  </a:lnTo>
                  <a:lnTo>
                    <a:pt x="6350" y="45719"/>
                  </a:lnTo>
                  <a:lnTo>
                    <a:pt x="8890" y="41909"/>
                  </a:lnTo>
                  <a:lnTo>
                    <a:pt x="10159" y="38099"/>
                  </a:lnTo>
                  <a:lnTo>
                    <a:pt x="12700" y="35559"/>
                  </a:lnTo>
                  <a:lnTo>
                    <a:pt x="15240" y="31749"/>
                  </a:lnTo>
                  <a:lnTo>
                    <a:pt x="16509" y="29209"/>
                  </a:lnTo>
                  <a:lnTo>
                    <a:pt x="20320" y="25399"/>
                  </a:lnTo>
                  <a:lnTo>
                    <a:pt x="22859" y="22859"/>
                  </a:lnTo>
                  <a:lnTo>
                    <a:pt x="25400" y="20319"/>
                  </a:lnTo>
                  <a:lnTo>
                    <a:pt x="29209" y="17779"/>
                  </a:lnTo>
                  <a:lnTo>
                    <a:pt x="31750" y="15239"/>
                  </a:lnTo>
                  <a:lnTo>
                    <a:pt x="35559" y="12699"/>
                  </a:lnTo>
                  <a:lnTo>
                    <a:pt x="38100" y="11429"/>
                  </a:lnTo>
                  <a:lnTo>
                    <a:pt x="41909" y="8889"/>
                  </a:lnTo>
                  <a:lnTo>
                    <a:pt x="45720" y="6349"/>
                  </a:lnTo>
                  <a:lnTo>
                    <a:pt x="49529" y="5079"/>
                  </a:lnTo>
                  <a:lnTo>
                    <a:pt x="53340" y="3809"/>
                  </a:lnTo>
                  <a:lnTo>
                    <a:pt x="57150" y="2539"/>
                  </a:lnTo>
                  <a:lnTo>
                    <a:pt x="60959" y="2539"/>
                  </a:lnTo>
                  <a:lnTo>
                    <a:pt x="64770" y="1269"/>
                  </a:lnTo>
                  <a:lnTo>
                    <a:pt x="68579" y="1269"/>
                  </a:lnTo>
                  <a:lnTo>
                    <a:pt x="72390" y="0"/>
                  </a:lnTo>
                  <a:lnTo>
                    <a:pt x="77470" y="0"/>
                  </a:lnTo>
                  <a:lnTo>
                    <a:pt x="1896110" y="0"/>
                  </a:lnTo>
                  <a:lnTo>
                    <a:pt x="1899920" y="0"/>
                  </a:lnTo>
                  <a:lnTo>
                    <a:pt x="1903730" y="1269"/>
                  </a:lnTo>
                  <a:lnTo>
                    <a:pt x="1907539" y="1269"/>
                  </a:lnTo>
                  <a:lnTo>
                    <a:pt x="1911350" y="2539"/>
                  </a:lnTo>
                  <a:lnTo>
                    <a:pt x="1915160" y="2539"/>
                  </a:lnTo>
                  <a:lnTo>
                    <a:pt x="1918970" y="3809"/>
                  </a:lnTo>
                  <a:lnTo>
                    <a:pt x="1922780" y="5079"/>
                  </a:lnTo>
                  <a:lnTo>
                    <a:pt x="1926589" y="6349"/>
                  </a:lnTo>
                  <a:lnTo>
                    <a:pt x="1930400" y="8889"/>
                  </a:lnTo>
                  <a:lnTo>
                    <a:pt x="1934210" y="11429"/>
                  </a:lnTo>
                  <a:lnTo>
                    <a:pt x="1936750" y="12699"/>
                  </a:lnTo>
                  <a:lnTo>
                    <a:pt x="1951989" y="25399"/>
                  </a:lnTo>
                  <a:lnTo>
                    <a:pt x="1955800" y="29209"/>
                  </a:lnTo>
                  <a:lnTo>
                    <a:pt x="1957070" y="31749"/>
                  </a:lnTo>
                  <a:lnTo>
                    <a:pt x="1959610" y="35559"/>
                  </a:lnTo>
                  <a:lnTo>
                    <a:pt x="1962150" y="39369"/>
                  </a:lnTo>
                  <a:lnTo>
                    <a:pt x="1963420" y="41909"/>
                  </a:lnTo>
                  <a:lnTo>
                    <a:pt x="1965960" y="45719"/>
                  </a:lnTo>
                  <a:lnTo>
                    <a:pt x="1967230" y="49529"/>
                  </a:lnTo>
                  <a:lnTo>
                    <a:pt x="1968500" y="53339"/>
                  </a:lnTo>
                  <a:lnTo>
                    <a:pt x="1969770" y="57149"/>
                  </a:lnTo>
                  <a:lnTo>
                    <a:pt x="1971039" y="60959"/>
                  </a:lnTo>
                  <a:lnTo>
                    <a:pt x="1971039" y="64769"/>
                  </a:lnTo>
                  <a:lnTo>
                    <a:pt x="1972310" y="69849"/>
                  </a:lnTo>
                  <a:lnTo>
                    <a:pt x="1972310" y="73659"/>
                  </a:lnTo>
                  <a:lnTo>
                    <a:pt x="1972310" y="384809"/>
                  </a:lnTo>
                  <a:lnTo>
                    <a:pt x="1972310" y="392429"/>
                  </a:lnTo>
                  <a:lnTo>
                    <a:pt x="1971039" y="396239"/>
                  </a:lnTo>
                  <a:lnTo>
                    <a:pt x="1971039" y="401319"/>
                  </a:lnTo>
                  <a:lnTo>
                    <a:pt x="1969770" y="405129"/>
                  </a:lnTo>
                  <a:lnTo>
                    <a:pt x="1968500" y="408939"/>
                  </a:lnTo>
                  <a:lnTo>
                    <a:pt x="1967230" y="412749"/>
                  </a:lnTo>
                  <a:lnTo>
                    <a:pt x="1965960" y="415289"/>
                  </a:lnTo>
                  <a:lnTo>
                    <a:pt x="1963420" y="419099"/>
                  </a:lnTo>
                  <a:lnTo>
                    <a:pt x="1962150" y="422909"/>
                  </a:lnTo>
                  <a:lnTo>
                    <a:pt x="1959610" y="426719"/>
                  </a:lnTo>
                  <a:lnTo>
                    <a:pt x="1958339" y="430529"/>
                  </a:lnTo>
                  <a:lnTo>
                    <a:pt x="1955800" y="433069"/>
                  </a:lnTo>
                  <a:lnTo>
                    <a:pt x="1953260" y="435609"/>
                  </a:lnTo>
                  <a:lnTo>
                    <a:pt x="1949450" y="439419"/>
                  </a:lnTo>
                  <a:lnTo>
                    <a:pt x="1946910" y="441959"/>
                  </a:lnTo>
                  <a:lnTo>
                    <a:pt x="1944370" y="444499"/>
                  </a:lnTo>
                  <a:lnTo>
                    <a:pt x="1940560" y="447039"/>
                  </a:lnTo>
                  <a:lnTo>
                    <a:pt x="1938020" y="449579"/>
                  </a:lnTo>
                  <a:lnTo>
                    <a:pt x="1934210" y="450849"/>
                  </a:lnTo>
                  <a:lnTo>
                    <a:pt x="1930400" y="453389"/>
                  </a:lnTo>
                  <a:lnTo>
                    <a:pt x="1926589" y="454659"/>
                  </a:lnTo>
                  <a:lnTo>
                    <a:pt x="1922780" y="457199"/>
                  </a:lnTo>
                  <a:lnTo>
                    <a:pt x="1920239" y="457199"/>
                  </a:lnTo>
                  <a:lnTo>
                    <a:pt x="1915160" y="458469"/>
                  </a:lnTo>
                  <a:lnTo>
                    <a:pt x="1911350" y="459739"/>
                  </a:lnTo>
                  <a:lnTo>
                    <a:pt x="1907539" y="461009"/>
                  </a:lnTo>
                  <a:lnTo>
                    <a:pt x="1903730" y="461009"/>
                  </a:lnTo>
                  <a:lnTo>
                    <a:pt x="1899920" y="461009"/>
                  </a:lnTo>
                  <a:lnTo>
                    <a:pt x="1896110" y="461009"/>
                  </a:lnTo>
                  <a:lnTo>
                    <a:pt x="77470" y="462279"/>
                  </a:lnTo>
                  <a:lnTo>
                    <a:pt x="77470" y="461009"/>
                  </a:lnTo>
                  <a:lnTo>
                    <a:pt x="72390" y="461009"/>
                  </a:lnTo>
                  <a:lnTo>
                    <a:pt x="68579" y="461009"/>
                  </a:lnTo>
                  <a:lnTo>
                    <a:pt x="64770" y="461009"/>
                  </a:lnTo>
                  <a:lnTo>
                    <a:pt x="60959" y="459739"/>
                  </a:lnTo>
                  <a:lnTo>
                    <a:pt x="57150" y="458469"/>
                  </a:lnTo>
                  <a:lnTo>
                    <a:pt x="53340" y="458469"/>
                  </a:lnTo>
                  <a:lnTo>
                    <a:pt x="49529" y="457199"/>
                  </a:lnTo>
                  <a:lnTo>
                    <a:pt x="45720" y="454659"/>
                  </a:lnTo>
                  <a:lnTo>
                    <a:pt x="41909" y="453389"/>
                  </a:lnTo>
                  <a:lnTo>
                    <a:pt x="38100" y="452119"/>
                  </a:lnTo>
                  <a:lnTo>
                    <a:pt x="35559" y="449579"/>
                  </a:lnTo>
                  <a:lnTo>
                    <a:pt x="31750" y="447039"/>
                  </a:lnTo>
                  <a:lnTo>
                    <a:pt x="29209" y="444499"/>
                  </a:lnTo>
                  <a:lnTo>
                    <a:pt x="25400" y="441959"/>
                  </a:lnTo>
                  <a:lnTo>
                    <a:pt x="22859" y="439419"/>
                  </a:lnTo>
                  <a:lnTo>
                    <a:pt x="20320" y="436879"/>
                  </a:lnTo>
                  <a:lnTo>
                    <a:pt x="17779" y="433069"/>
                  </a:lnTo>
                  <a:lnTo>
                    <a:pt x="15240" y="430529"/>
                  </a:lnTo>
                  <a:lnTo>
                    <a:pt x="12700" y="426719"/>
                  </a:lnTo>
                  <a:lnTo>
                    <a:pt x="10159" y="422909"/>
                  </a:lnTo>
                  <a:lnTo>
                    <a:pt x="8890" y="420369"/>
                  </a:lnTo>
                  <a:lnTo>
                    <a:pt x="7620" y="416559"/>
                  </a:lnTo>
                  <a:lnTo>
                    <a:pt x="5079" y="412749"/>
                  </a:lnTo>
                  <a:lnTo>
                    <a:pt x="3809" y="408939"/>
                  </a:lnTo>
                  <a:lnTo>
                    <a:pt x="2540" y="405129"/>
                  </a:lnTo>
                  <a:lnTo>
                    <a:pt x="2540" y="401319"/>
                  </a:lnTo>
                  <a:lnTo>
                    <a:pt x="1270" y="397509"/>
                  </a:lnTo>
                  <a:lnTo>
                    <a:pt x="0" y="393699"/>
                  </a:lnTo>
                  <a:lnTo>
                    <a:pt x="0" y="389889"/>
                  </a:lnTo>
                  <a:lnTo>
                    <a:pt x="0" y="384809"/>
                  </a:lnTo>
                  <a:lnTo>
                    <a:pt x="0" y="77469"/>
                  </a:lnTo>
                  <a:close/>
                </a:path>
                <a:path w="1972310" h="462279">
                  <a:moveTo>
                    <a:pt x="0" y="0"/>
                  </a:moveTo>
                  <a:lnTo>
                    <a:pt x="0" y="0"/>
                  </a:lnTo>
                </a:path>
                <a:path w="1972310" h="462279">
                  <a:moveTo>
                    <a:pt x="1972310" y="462279"/>
                  </a:moveTo>
                  <a:lnTo>
                    <a:pt x="1972310" y="462279"/>
                  </a:lnTo>
                </a:path>
              </a:pathLst>
            </a:custGeom>
            <a:ln w="9344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1109980" y="6301740"/>
            <a:ext cx="93471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E487C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9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1E487C"/>
                </a:solidFill>
                <a:latin typeface="Times New Roman"/>
                <a:cs typeface="Times New Roman"/>
              </a:rPr>
              <a:t>SMS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707537" y="2339747"/>
            <a:ext cx="1981835" cy="537845"/>
            <a:chOff x="3707537" y="2339747"/>
            <a:chExt cx="1981835" cy="537845"/>
          </a:xfrm>
        </p:grpSpPr>
        <p:sp>
          <p:nvSpPr>
            <p:cNvPr id="51" name="object 51"/>
            <p:cNvSpPr/>
            <p:nvPr/>
          </p:nvSpPr>
          <p:spPr>
            <a:xfrm>
              <a:off x="3712210" y="2366009"/>
              <a:ext cx="1971039" cy="5067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712209" y="2440940"/>
              <a:ext cx="1896110" cy="431800"/>
            </a:xfrm>
            <a:custGeom>
              <a:avLst/>
              <a:gdLst/>
              <a:ahLst/>
              <a:cxnLst/>
              <a:rect l="l" t="t" r="r" b="b"/>
              <a:pathLst>
                <a:path w="1896110" h="431800">
                  <a:moveTo>
                    <a:pt x="74930" y="431799"/>
                  </a:moveTo>
                  <a:lnTo>
                    <a:pt x="1895888" y="431799"/>
                  </a:lnTo>
                </a:path>
                <a:path w="1896110" h="431800">
                  <a:moveTo>
                    <a:pt x="0" y="0"/>
                  </a:moveTo>
                  <a:lnTo>
                    <a:pt x="0" y="356868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712209" y="2364740"/>
              <a:ext cx="1972310" cy="508000"/>
            </a:xfrm>
            <a:custGeom>
              <a:avLst/>
              <a:gdLst/>
              <a:ahLst/>
              <a:cxnLst/>
              <a:rect l="l" t="t" r="r" b="b"/>
              <a:pathLst>
                <a:path w="1972310" h="508000">
                  <a:moveTo>
                    <a:pt x="0" y="85089"/>
                  </a:moveTo>
                  <a:lnTo>
                    <a:pt x="0" y="80010"/>
                  </a:lnTo>
                  <a:lnTo>
                    <a:pt x="0" y="76200"/>
                  </a:lnTo>
                  <a:lnTo>
                    <a:pt x="1269" y="71120"/>
                  </a:lnTo>
                  <a:lnTo>
                    <a:pt x="1269" y="67310"/>
                  </a:lnTo>
                  <a:lnTo>
                    <a:pt x="2539" y="62230"/>
                  </a:lnTo>
                  <a:lnTo>
                    <a:pt x="3810" y="58420"/>
                  </a:lnTo>
                  <a:lnTo>
                    <a:pt x="5079" y="54610"/>
                  </a:lnTo>
                  <a:lnTo>
                    <a:pt x="6350" y="49530"/>
                  </a:lnTo>
                  <a:lnTo>
                    <a:pt x="8889" y="45720"/>
                  </a:lnTo>
                  <a:lnTo>
                    <a:pt x="11429" y="41910"/>
                  </a:lnTo>
                  <a:lnTo>
                    <a:pt x="13969" y="38100"/>
                  </a:lnTo>
                  <a:lnTo>
                    <a:pt x="16510" y="35560"/>
                  </a:lnTo>
                  <a:lnTo>
                    <a:pt x="19050" y="31750"/>
                  </a:lnTo>
                  <a:lnTo>
                    <a:pt x="21589" y="27939"/>
                  </a:lnTo>
                  <a:lnTo>
                    <a:pt x="24129" y="25400"/>
                  </a:lnTo>
                  <a:lnTo>
                    <a:pt x="27939" y="21589"/>
                  </a:lnTo>
                  <a:lnTo>
                    <a:pt x="30479" y="19050"/>
                  </a:lnTo>
                  <a:lnTo>
                    <a:pt x="34289" y="16510"/>
                  </a:lnTo>
                  <a:lnTo>
                    <a:pt x="38100" y="13970"/>
                  </a:lnTo>
                  <a:lnTo>
                    <a:pt x="41910" y="11430"/>
                  </a:lnTo>
                  <a:lnTo>
                    <a:pt x="45719" y="8889"/>
                  </a:lnTo>
                  <a:lnTo>
                    <a:pt x="49529" y="7620"/>
                  </a:lnTo>
                  <a:lnTo>
                    <a:pt x="54610" y="6350"/>
                  </a:lnTo>
                  <a:lnTo>
                    <a:pt x="58419" y="3810"/>
                  </a:lnTo>
                  <a:lnTo>
                    <a:pt x="62229" y="2539"/>
                  </a:lnTo>
                  <a:lnTo>
                    <a:pt x="67310" y="1270"/>
                  </a:lnTo>
                  <a:lnTo>
                    <a:pt x="71119" y="1270"/>
                  </a:lnTo>
                  <a:lnTo>
                    <a:pt x="74929" y="0"/>
                  </a:lnTo>
                  <a:lnTo>
                    <a:pt x="1887219" y="0"/>
                  </a:lnTo>
                  <a:lnTo>
                    <a:pt x="1896110" y="0"/>
                  </a:lnTo>
                  <a:lnTo>
                    <a:pt x="1899919" y="1270"/>
                  </a:lnTo>
                  <a:lnTo>
                    <a:pt x="1905000" y="1270"/>
                  </a:lnTo>
                  <a:lnTo>
                    <a:pt x="1908810" y="2539"/>
                  </a:lnTo>
                  <a:lnTo>
                    <a:pt x="1913889" y="3810"/>
                  </a:lnTo>
                  <a:lnTo>
                    <a:pt x="1917700" y="6350"/>
                  </a:lnTo>
                  <a:lnTo>
                    <a:pt x="1921510" y="7620"/>
                  </a:lnTo>
                  <a:lnTo>
                    <a:pt x="1925319" y="8889"/>
                  </a:lnTo>
                  <a:lnTo>
                    <a:pt x="1929129" y="11430"/>
                  </a:lnTo>
                  <a:lnTo>
                    <a:pt x="1932939" y="13970"/>
                  </a:lnTo>
                  <a:lnTo>
                    <a:pt x="1936750" y="16510"/>
                  </a:lnTo>
                  <a:lnTo>
                    <a:pt x="1940560" y="19050"/>
                  </a:lnTo>
                  <a:lnTo>
                    <a:pt x="1944369" y="21589"/>
                  </a:lnTo>
                  <a:lnTo>
                    <a:pt x="1946910" y="25400"/>
                  </a:lnTo>
                  <a:lnTo>
                    <a:pt x="1950719" y="27939"/>
                  </a:lnTo>
                  <a:lnTo>
                    <a:pt x="1953260" y="31750"/>
                  </a:lnTo>
                  <a:lnTo>
                    <a:pt x="1955800" y="35560"/>
                  </a:lnTo>
                  <a:lnTo>
                    <a:pt x="1958339" y="38100"/>
                  </a:lnTo>
                  <a:lnTo>
                    <a:pt x="1960879" y="43180"/>
                  </a:lnTo>
                  <a:lnTo>
                    <a:pt x="1962150" y="45720"/>
                  </a:lnTo>
                  <a:lnTo>
                    <a:pt x="1964689" y="49530"/>
                  </a:lnTo>
                  <a:lnTo>
                    <a:pt x="1965960" y="54610"/>
                  </a:lnTo>
                  <a:lnTo>
                    <a:pt x="1967229" y="58420"/>
                  </a:lnTo>
                  <a:lnTo>
                    <a:pt x="1968500" y="62230"/>
                  </a:lnTo>
                  <a:lnTo>
                    <a:pt x="1969769" y="67310"/>
                  </a:lnTo>
                  <a:lnTo>
                    <a:pt x="1971039" y="71120"/>
                  </a:lnTo>
                  <a:lnTo>
                    <a:pt x="1971039" y="76200"/>
                  </a:lnTo>
                  <a:lnTo>
                    <a:pt x="1972310" y="80010"/>
                  </a:lnTo>
                  <a:lnTo>
                    <a:pt x="1972310" y="422910"/>
                  </a:lnTo>
                  <a:lnTo>
                    <a:pt x="1972310" y="431800"/>
                  </a:lnTo>
                  <a:lnTo>
                    <a:pt x="1971039" y="436880"/>
                  </a:lnTo>
                  <a:lnTo>
                    <a:pt x="1969769" y="440689"/>
                  </a:lnTo>
                  <a:lnTo>
                    <a:pt x="1969769" y="444500"/>
                  </a:lnTo>
                  <a:lnTo>
                    <a:pt x="1968500" y="449580"/>
                  </a:lnTo>
                  <a:lnTo>
                    <a:pt x="1965960" y="453389"/>
                  </a:lnTo>
                  <a:lnTo>
                    <a:pt x="1964689" y="457200"/>
                  </a:lnTo>
                  <a:lnTo>
                    <a:pt x="1963419" y="461010"/>
                  </a:lnTo>
                  <a:lnTo>
                    <a:pt x="1960879" y="464820"/>
                  </a:lnTo>
                  <a:lnTo>
                    <a:pt x="1958339" y="468630"/>
                  </a:lnTo>
                  <a:lnTo>
                    <a:pt x="1955800" y="472439"/>
                  </a:lnTo>
                  <a:lnTo>
                    <a:pt x="1953260" y="476250"/>
                  </a:lnTo>
                  <a:lnTo>
                    <a:pt x="1950719" y="480060"/>
                  </a:lnTo>
                  <a:lnTo>
                    <a:pt x="1946910" y="482600"/>
                  </a:lnTo>
                  <a:lnTo>
                    <a:pt x="1944369" y="486410"/>
                  </a:lnTo>
                  <a:lnTo>
                    <a:pt x="1940560" y="488950"/>
                  </a:lnTo>
                  <a:lnTo>
                    <a:pt x="1936750" y="491489"/>
                  </a:lnTo>
                  <a:lnTo>
                    <a:pt x="1934210" y="494030"/>
                  </a:lnTo>
                  <a:lnTo>
                    <a:pt x="1930400" y="496570"/>
                  </a:lnTo>
                  <a:lnTo>
                    <a:pt x="1926589" y="497839"/>
                  </a:lnTo>
                  <a:lnTo>
                    <a:pt x="1922779" y="500380"/>
                  </a:lnTo>
                  <a:lnTo>
                    <a:pt x="1917700" y="501650"/>
                  </a:lnTo>
                  <a:lnTo>
                    <a:pt x="1913889" y="502920"/>
                  </a:lnTo>
                  <a:lnTo>
                    <a:pt x="1910079" y="504189"/>
                  </a:lnTo>
                  <a:lnTo>
                    <a:pt x="1905000" y="505460"/>
                  </a:lnTo>
                  <a:lnTo>
                    <a:pt x="1901189" y="506730"/>
                  </a:lnTo>
                  <a:lnTo>
                    <a:pt x="1896110" y="506730"/>
                  </a:lnTo>
                  <a:lnTo>
                    <a:pt x="1892300" y="508000"/>
                  </a:lnTo>
                  <a:lnTo>
                    <a:pt x="1887219" y="508000"/>
                  </a:lnTo>
                  <a:lnTo>
                    <a:pt x="83819" y="508000"/>
                  </a:lnTo>
                  <a:lnTo>
                    <a:pt x="80010" y="508000"/>
                  </a:lnTo>
                  <a:lnTo>
                    <a:pt x="74929" y="508000"/>
                  </a:lnTo>
                  <a:lnTo>
                    <a:pt x="71119" y="506730"/>
                  </a:lnTo>
                  <a:lnTo>
                    <a:pt x="67310" y="506730"/>
                  </a:lnTo>
                  <a:lnTo>
                    <a:pt x="62229" y="505460"/>
                  </a:lnTo>
                  <a:lnTo>
                    <a:pt x="58419" y="504189"/>
                  </a:lnTo>
                  <a:lnTo>
                    <a:pt x="54610" y="502920"/>
                  </a:lnTo>
                  <a:lnTo>
                    <a:pt x="49529" y="500380"/>
                  </a:lnTo>
                  <a:lnTo>
                    <a:pt x="45719" y="499110"/>
                  </a:lnTo>
                  <a:lnTo>
                    <a:pt x="41910" y="496570"/>
                  </a:lnTo>
                  <a:lnTo>
                    <a:pt x="38100" y="494030"/>
                  </a:lnTo>
                  <a:lnTo>
                    <a:pt x="34289" y="491489"/>
                  </a:lnTo>
                  <a:lnTo>
                    <a:pt x="30479" y="488950"/>
                  </a:lnTo>
                  <a:lnTo>
                    <a:pt x="27939" y="486410"/>
                  </a:lnTo>
                  <a:lnTo>
                    <a:pt x="24129" y="482600"/>
                  </a:lnTo>
                  <a:lnTo>
                    <a:pt x="21589" y="480060"/>
                  </a:lnTo>
                  <a:lnTo>
                    <a:pt x="19050" y="476250"/>
                  </a:lnTo>
                  <a:lnTo>
                    <a:pt x="16510" y="473710"/>
                  </a:lnTo>
                  <a:lnTo>
                    <a:pt x="13969" y="469900"/>
                  </a:lnTo>
                  <a:lnTo>
                    <a:pt x="11429" y="466089"/>
                  </a:lnTo>
                  <a:lnTo>
                    <a:pt x="8889" y="462280"/>
                  </a:lnTo>
                  <a:lnTo>
                    <a:pt x="6350" y="458470"/>
                  </a:lnTo>
                  <a:lnTo>
                    <a:pt x="5079" y="453389"/>
                  </a:lnTo>
                  <a:lnTo>
                    <a:pt x="3810" y="449580"/>
                  </a:lnTo>
                  <a:lnTo>
                    <a:pt x="2539" y="445770"/>
                  </a:lnTo>
                  <a:lnTo>
                    <a:pt x="1269" y="440689"/>
                  </a:lnTo>
                  <a:lnTo>
                    <a:pt x="1269" y="436880"/>
                  </a:lnTo>
                  <a:lnTo>
                    <a:pt x="0" y="433070"/>
                  </a:lnTo>
                  <a:lnTo>
                    <a:pt x="0" y="427989"/>
                  </a:lnTo>
                  <a:lnTo>
                    <a:pt x="0" y="422910"/>
                  </a:lnTo>
                  <a:lnTo>
                    <a:pt x="0" y="85089"/>
                  </a:lnTo>
                  <a:close/>
                </a:path>
                <a:path w="1972310" h="508000">
                  <a:moveTo>
                    <a:pt x="0" y="0"/>
                  </a:moveTo>
                  <a:lnTo>
                    <a:pt x="0" y="0"/>
                  </a:lnTo>
                </a:path>
                <a:path w="1972310" h="508000">
                  <a:moveTo>
                    <a:pt x="1972310" y="508000"/>
                  </a:moveTo>
                  <a:lnTo>
                    <a:pt x="1972310" y="508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712210" y="2345689"/>
              <a:ext cx="1971039" cy="50673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712209" y="2420620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69">
                  <a:moveTo>
                    <a:pt x="0" y="0"/>
                  </a:moveTo>
                  <a:lnTo>
                    <a:pt x="0" y="356868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712209" y="2344420"/>
              <a:ext cx="1972310" cy="508000"/>
            </a:xfrm>
            <a:custGeom>
              <a:avLst/>
              <a:gdLst/>
              <a:ahLst/>
              <a:cxnLst/>
              <a:rect l="l" t="t" r="r" b="b"/>
              <a:pathLst>
                <a:path w="1972310" h="508000">
                  <a:moveTo>
                    <a:pt x="0" y="85089"/>
                  </a:moveTo>
                  <a:lnTo>
                    <a:pt x="0" y="80009"/>
                  </a:lnTo>
                  <a:lnTo>
                    <a:pt x="0" y="76200"/>
                  </a:lnTo>
                  <a:lnTo>
                    <a:pt x="1269" y="71119"/>
                  </a:lnTo>
                  <a:lnTo>
                    <a:pt x="1269" y="67309"/>
                  </a:lnTo>
                  <a:lnTo>
                    <a:pt x="2539" y="63500"/>
                  </a:lnTo>
                  <a:lnTo>
                    <a:pt x="3810" y="58419"/>
                  </a:lnTo>
                  <a:lnTo>
                    <a:pt x="13969" y="39369"/>
                  </a:lnTo>
                  <a:lnTo>
                    <a:pt x="16510" y="35559"/>
                  </a:lnTo>
                  <a:lnTo>
                    <a:pt x="19050" y="31750"/>
                  </a:lnTo>
                  <a:lnTo>
                    <a:pt x="21589" y="27939"/>
                  </a:lnTo>
                  <a:lnTo>
                    <a:pt x="24129" y="25400"/>
                  </a:lnTo>
                  <a:lnTo>
                    <a:pt x="27939" y="21589"/>
                  </a:lnTo>
                  <a:lnTo>
                    <a:pt x="30479" y="19050"/>
                  </a:lnTo>
                  <a:lnTo>
                    <a:pt x="34289" y="16509"/>
                  </a:lnTo>
                  <a:lnTo>
                    <a:pt x="38100" y="13969"/>
                  </a:lnTo>
                  <a:lnTo>
                    <a:pt x="41910" y="11429"/>
                  </a:lnTo>
                  <a:lnTo>
                    <a:pt x="45719" y="10159"/>
                  </a:lnTo>
                  <a:lnTo>
                    <a:pt x="49529" y="7619"/>
                  </a:lnTo>
                  <a:lnTo>
                    <a:pt x="54610" y="6350"/>
                  </a:lnTo>
                  <a:lnTo>
                    <a:pt x="58419" y="5079"/>
                  </a:lnTo>
                  <a:lnTo>
                    <a:pt x="62229" y="2539"/>
                  </a:lnTo>
                  <a:lnTo>
                    <a:pt x="67310" y="2539"/>
                  </a:lnTo>
                  <a:lnTo>
                    <a:pt x="71119" y="1269"/>
                  </a:lnTo>
                  <a:lnTo>
                    <a:pt x="74929" y="0"/>
                  </a:lnTo>
                  <a:lnTo>
                    <a:pt x="80010" y="0"/>
                  </a:lnTo>
                  <a:lnTo>
                    <a:pt x="83819" y="0"/>
                  </a:lnTo>
                  <a:lnTo>
                    <a:pt x="1887219" y="0"/>
                  </a:lnTo>
                  <a:lnTo>
                    <a:pt x="1891029" y="0"/>
                  </a:lnTo>
                  <a:lnTo>
                    <a:pt x="1896110" y="0"/>
                  </a:lnTo>
                  <a:lnTo>
                    <a:pt x="1899919" y="1269"/>
                  </a:lnTo>
                  <a:lnTo>
                    <a:pt x="1905000" y="2539"/>
                  </a:lnTo>
                  <a:lnTo>
                    <a:pt x="1908810" y="2539"/>
                  </a:lnTo>
                  <a:lnTo>
                    <a:pt x="1913889" y="5079"/>
                  </a:lnTo>
                  <a:lnTo>
                    <a:pt x="1917700" y="6350"/>
                  </a:lnTo>
                  <a:lnTo>
                    <a:pt x="1921510" y="7619"/>
                  </a:lnTo>
                  <a:lnTo>
                    <a:pt x="1925319" y="10159"/>
                  </a:lnTo>
                  <a:lnTo>
                    <a:pt x="1929129" y="11429"/>
                  </a:lnTo>
                  <a:lnTo>
                    <a:pt x="1932939" y="13969"/>
                  </a:lnTo>
                  <a:lnTo>
                    <a:pt x="1936750" y="16509"/>
                  </a:lnTo>
                  <a:lnTo>
                    <a:pt x="1940560" y="19050"/>
                  </a:lnTo>
                  <a:lnTo>
                    <a:pt x="1944369" y="21589"/>
                  </a:lnTo>
                  <a:lnTo>
                    <a:pt x="1946910" y="25400"/>
                  </a:lnTo>
                  <a:lnTo>
                    <a:pt x="1950719" y="27939"/>
                  </a:lnTo>
                  <a:lnTo>
                    <a:pt x="1953260" y="31750"/>
                  </a:lnTo>
                  <a:lnTo>
                    <a:pt x="1955800" y="35559"/>
                  </a:lnTo>
                  <a:lnTo>
                    <a:pt x="1958339" y="39369"/>
                  </a:lnTo>
                  <a:lnTo>
                    <a:pt x="1960879" y="43179"/>
                  </a:lnTo>
                  <a:lnTo>
                    <a:pt x="1968500" y="63500"/>
                  </a:lnTo>
                  <a:lnTo>
                    <a:pt x="1969769" y="67309"/>
                  </a:lnTo>
                  <a:lnTo>
                    <a:pt x="1971039" y="71119"/>
                  </a:lnTo>
                  <a:lnTo>
                    <a:pt x="1971039" y="76200"/>
                  </a:lnTo>
                  <a:lnTo>
                    <a:pt x="1972310" y="80009"/>
                  </a:lnTo>
                  <a:lnTo>
                    <a:pt x="1972310" y="422909"/>
                  </a:lnTo>
                  <a:lnTo>
                    <a:pt x="1972310" y="431800"/>
                  </a:lnTo>
                  <a:lnTo>
                    <a:pt x="1971039" y="436879"/>
                  </a:lnTo>
                  <a:lnTo>
                    <a:pt x="1969769" y="440689"/>
                  </a:lnTo>
                  <a:lnTo>
                    <a:pt x="1969769" y="445769"/>
                  </a:lnTo>
                  <a:lnTo>
                    <a:pt x="1968500" y="449579"/>
                  </a:lnTo>
                  <a:lnTo>
                    <a:pt x="1965960" y="453389"/>
                  </a:lnTo>
                  <a:lnTo>
                    <a:pt x="1964689" y="457200"/>
                  </a:lnTo>
                  <a:lnTo>
                    <a:pt x="1963419" y="462279"/>
                  </a:lnTo>
                  <a:lnTo>
                    <a:pt x="1960879" y="464819"/>
                  </a:lnTo>
                  <a:lnTo>
                    <a:pt x="1958339" y="469900"/>
                  </a:lnTo>
                  <a:lnTo>
                    <a:pt x="1955800" y="472439"/>
                  </a:lnTo>
                  <a:lnTo>
                    <a:pt x="1953260" y="476250"/>
                  </a:lnTo>
                  <a:lnTo>
                    <a:pt x="1950719" y="480059"/>
                  </a:lnTo>
                  <a:lnTo>
                    <a:pt x="1946910" y="482600"/>
                  </a:lnTo>
                  <a:lnTo>
                    <a:pt x="1944369" y="486409"/>
                  </a:lnTo>
                  <a:lnTo>
                    <a:pt x="1940560" y="488950"/>
                  </a:lnTo>
                  <a:lnTo>
                    <a:pt x="1936750" y="491489"/>
                  </a:lnTo>
                  <a:lnTo>
                    <a:pt x="1934210" y="494029"/>
                  </a:lnTo>
                  <a:lnTo>
                    <a:pt x="1930400" y="496569"/>
                  </a:lnTo>
                  <a:lnTo>
                    <a:pt x="1926589" y="499109"/>
                  </a:lnTo>
                  <a:lnTo>
                    <a:pt x="1922779" y="500379"/>
                  </a:lnTo>
                  <a:lnTo>
                    <a:pt x="1917700" y="501650"/>
                  </a:lnTo>
                  <a:lnTo>
                    <a:pt x="1913889" y="502919"/>
                  </a:lnTo>
                  <a:lnTo>
                    <a:pt x="1910079" y="505459"/>
                  </a:lnTo>
                  <a:lnTo>
                    <a:pt x="1905000" y="505459"/>
                  </a:lnTo>
                  <a:lnTo>
                    <a:pt x="1901189" y="506729"/>
                  </a:lnTo>
                  <a:lnTo>
                    <a:pt x="1896110" y="508000"/>
                  </a:lnTo>
                  <a:lnTo>
                    <a:pt x="1892300" y="508000"/>
                  </a:lnTo>
                  <a:lnTo>
                    <a:pt x="1887219" y="508000"/>
                  </a:lnTo>
                  <a:lnTo>
                    <a:pt x="83819" y="508000"/>
                  </a:lnTo>
                  <a:lnTo>
                    <a:pt x="80010" y="508000"/>
                  </a:lnTo>
                  <a:lnTo>
                    <a:pt x="74929" y="508000"/>
                  </a:lnTo>
                  <a:lnTo>
                    <a:pt x="71119" y="506729"/>
                  </a:lnTo>
                  <a:lnTo>
                    <a:pt x="67310" y="506729"/>
                  </a:lnTo>
                  <a:lnTo>
                    <a:pt x="62229" y="505459"/>
                  </a:lnTo>
                  <a:lnTo>
                    <a:pt x="58419" y="504189"/>
                  </a:lnTo>
                  <a:lnTo>
                    <a:pt x="54610" y="502919"/>
                  </a:lnTo>
                  <a:lnTo>
                    <a:pt x="49529" y="501650"/>
                  </a:lnTo>
                  <a:lnTo>
                    <a:pt x="45719" y="499109"/>
                  </a:lnTo>
                  <a:lnTo>
                    <a:pt x="41910" y="496569"/>
                  </a:lnTo>
                  <a:lnTo>
                    <a:pt x="38100" y="494029"/>
                  </a:lnTo>
                  <a:lnTo>
                    <a:pt x="34289" y="491489"/>
                  </a:lnTo>
                  <a:lnTo>
                    <a:pt x="30479" y="488950"/>
                  </a:lnTo>
                  <a:lnTo>
                    <a:pt x="27939" y="486409"/>
                  </a:lnTo>
                  <a:lnTo>
                    <a:pt x="24129" y="483869"/>
                  </a:lnTo>
                  <a:lnTo>
                    <a:pt x="21589" y="480059"/>
                  </a:lnTo>
                  <a:lnTo>
                    <a:pt x="19050" y="477519"/>
                  </a:lnTo>
                  <a:lnTo>
                    <a:pt x="16510" y="473709"/>
                  </a:lnTo>
                  <a:lnTo>
                    <a:pt x="13969" y="469900"/>
                  </a:lnTo>
                  <a:lnTo>
                    <a:pt x="11429" y="466089"/>
                  </a:lnTo>
                  <a:lnTo>
                    <a:pt x="8889" y="462279"/>
                  </a:lnTo>
                  <a:lnTo>
                    <a:pt x="6350" y="458469"/>
                  </a:lnTo>
                  <a:lnTo>
                    <a:pt x="5079" y="453389"/>
                  </a:lnTo>
                  <a:lnTo>
                    <a:pt x="3810" y="449579"/>
                  </a:lnTo>
                  <a:lnTo>
                    <a:pt x="2539" y="445769"/>
                  </a:lnTo>
                  <a:lnTo>
                    <a:pt x="1269" y="440689"/>
                  </a:lnTo>
                  <a:lnTo>
                    <a:pt x="1269" y="436879"/>
                  </a:lnTo>
                  <a:lnTo>
                    <a:pt x="0" y="433069"/>
                  </a:lnTo>
                  <a:lnTo>
                    <a:pt x="0" y="427989"/>
                  </a:lnTo>
                  <a:lnTo>
                    <a:pt x="0" y="424179"/>
                  </a:lnTo>
                  <a:lnTo>
                    <a:pt x="0" y="85089"/>
                  </a:lnTo>
                  <a:close/>
                </a:path>
                <a:path w="1972310" h="508000">
                  <a:moveTo>
                    <a:pt x="0" y="0"/>
                  </a:moveTo>
                  <a:lnTo>
                    <a:pt x="0" y="0"/>
                  </a:lnTo>
                </a:path>
                <a:path w="1972310" h="508000">
                  <a:moveTo>
                    <a:pt x="1972310" y="508000"/>
                  </a:moveTo>
                  <a:lnTo>
                    <a:pt x="1972310" y="508000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3774440" y="2341879"/>
            <a:ext cx="18516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7625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664AF"/>
                </a:solidFill>
                <a:latin typeface="Times New Roman"/>
                <a:cs typeface="Times New Roman"/>
              </a:rPr>
              <a:t>khởi</a:t>
            </a:r>
            <a:r>
              <a:rPr dirty="0" sz="1600" spc="-40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tạo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40385" algn="l"/>
                <a:tab pos="1825625" algn="l"/>
              </a:tabLst>
            </a:pPr>
            <a:r>
              <a:rPr dirty="0" u="sng" sz="1600">
                <a:solidFill>
                  <a:srgbClr val="1664AF"/>
                </a:solidFill>
                <a:uFill>
                  <a:solidFill>
                    <a:srgbClr val="97B754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1600" spc="-5">
                <a:solidFill>
                  <a:srgbClr val="1664AF"/>
                </a:solidFill>
                <a:uFill>
                  <a:solidFill>
                    <a:srgbClr val="97B754"/>
                  </a:solidFill>
                </a:uFill>
                <a:latin typeface="Times New Roman"/>
                <a:cs typeface="Times New Roman"/>
              </a:rPr>
              <a:t>Miễ</a:t>
            </a:r>
            <a:r>
              <a:rPr dirty="0" u="sng" sz="1600" spc="-5">
                <a:solidFill>
                  <a:srgbClr val="1664AF"/>
                </a:solidFill>
                <a:uFill>
                  <a:solidFill>
                    <a:srgbClr val="97B754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sng" sz="1600" spc="-95">
                <a:solidFill>
                  <a:srgbClr val="1664AF"/>
                </a:solidFill>
                <a:uFill>
                  <a:solidFill>
                    <a:srgbClr val="97B75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>
                <a:solidFill>
                  <a:srgbClr val="1664AF"/>
                </a:solidFill>
                <a:uFill>
                  <a:solidFill>
                    <a:srgbClr val="97B754"/>
                  </a:solidFill>
                </a:uFill>
                <a:latin typeface="Times New Roman"/>
                <a:cs typeface="Times New Roman"/>
              </a:rPr>
              <a:t>ph</a:t>
            </a:r>
            <a:r>
              <a:rPr dirty="0" u="sng" sz="1600">
                <a:solidFill>
                  <a:srgbClr val="1664AF"/>
                </a:solidFill>
                <a:uFill>
                  <a:solidFill>
                    <a:srgbClr val="97B754"/>
                  </a:solidFill>
                </a:uFill>
                <a:latin typeface="Times New Roman"/>
                <a:cs typeface="Times New Roman"/>
              </a:rPr>
              <a:t>í	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707537" y="3028087"/>
            <a:ext cx="1981835" cy="492125"/>
            <a:chOff x="3707537" y="3028087"/>
            <a:chExt cx="1981835" cy="492125"/>
          </a:xfrm>
        </p:grpSpPr>
        <p:sp>
          <p:nvSpPr>
            <p:cNvPr id="59" name="object 59"/>
            <p:cNvSpPr/>
            <p:nvPr/>
          </p:nvSpPr>
          <p:spPr>
            <a:xfrm>
              <a:off x="3712210" y="3054350"/>
              <a:ext cx="1971039" cy="4610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712209" y="3122930"/>
              <a:ext cx="1902460" cy="392430"/>
            </a:xfrm>
            <a:custGeom>
              <a:avLst/>
              <a:gdLst/>
              <a:ahLst/>
              <a:cxnLst/>
              <a:rect l="l" t="t" r="r" b="b"/>
              <a:pathLst>
                <a:path w="1902460" h="392429">
                  <a:moveTo>
                    <a:pt x="67309" y="392429"/>
                  </a:moveTo>
                  <a:lnTo>
                    <a:pt x="1902460" y="392429"/>
                  </a:lnTo>
                </a:path>
                <a:path w="1902460" h="392429">
                  <a:moveTo>
                    <a:pt x="0" y="0"/>
                  </a:moveTo>
                  <a:lnTo>
                    <a:pt x="0" y="323848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712209" y="3053079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10" h="462279">
                  <a:moveTo>
                    <a:pt x="0" y="77470"/>
                  </a:moveTo>
                  <a:lnTo>
                    <a:pt x="0" y="73660"/>
                  </a:lnTo>
                  <a:lnTo>
                    <a:pt x="0" y="68580"/>
                  </a:lnTo>
                  <a:lnTo>
                    <a:pt x="1269" y="64770"/>
                  </a:lnTo>
                  <a:lnTo>
                    <a:pt x="1269" y="60960"/>
                  </a:lnTo>
                  <a:lnTo>
                    <a:pt x="2539" y="57150"/>
                  </a:lnTo>
                  <a:lnTo>
                    <a:pt x="3810" y="53340"/>
                  </a:lnTo>
                  <a:lnTo>
                    <a:pt x="5079" y="49530"/>
                  </a:lnTo>
                  <a:lnTo>
                    <a:pt x="6350" y="45720"/>
                  </a:lnTo>
                  <a:lnTo>
                    <a:pt x="7619" y="41910"/>
                  </a:lnTo>
                  <a:lnTo>
                    <a:pt x="10160" y="38100"/>
                  </a:lnTo>
                  <a:lnTo>
                    <a:pt x="11429" y="35560"/>
                  </a:lnTo>
                  <a:lnTo>
                    <a:pt x="13969" y="31750"/>
                  </a:lnTo>
                  <a:lnTo>
                    <a:pt x="16510" y="29210"/>
                  </a:lnTo>
                  <a:lnTo>
                    <a:pt x="19050" y="25400"/>
                  </a:lnTo>
                  <a:lnTo>
                    <a:pt x="21589" y="22860"/>
                  </a:lnTo>
                  <a:lnTo>
                    <a:pt x="25400" y="20320"/>
                  </a:lnTo>
                  <a:lnTo>
                    <a:pt x="27939" y="17780"/>
                  </a:lnTo>
                  <a:lnTo>
                    <a:pt x="31750" y="15240"/>
                  </a:lnTo>
                  <a:lnTo>
                    <a:pt x="34289" y="12700"/>
                  </a:lnTo>
                  <a:lnTo>
                    <a:pt x="38100" y="11430"/>
                  </a:lnTo>
                  <a:lnTo>
                    <a:pt x="41910" y="8890"/>
                  </a:lnTo>
                  <a:lnTo>
                    <a:pt x="45719" y="6350"/>
                  </a:lnTo>
                  <a:lnTo>
                    <a:pt x="49529" y="5080"/>
                  </a:lnTo>
                  <a:lnTo>
                    <a:pt x="52069" y="3810"/>
                  </a:lnTo>
                  <a:lnTo>
                    <a:pt x="57150" y="2540"/>
                  </a:lnTo>
                  <a:lnTo>
                    <a:pt x="60960" y="2540"/>
                  </a:lnTo>
                  <a:lnTo>
                    <a:pt x="64769" y="1270"/>
                  </a:lnTo>
                  <a:lnTo>
                    <a:pt x="68579" y="1270"/>
                  </a:lnTo>
                  <a:lnTo>
                    <a:pt x="72389" y="0"/>
                  </a:lnTo>
                  <a:lnTo>
                    <a:pt x="76200" y="0"/>
                  </a:lnTo>
                  <a:lnTo>
                    <a:pt x="1894839" y="0"/>
                  </a:lnTo>
                  <a:lnTo>
                    <a:pt x="1898650" y="0"/>
                  </a:lnTo>
                  <a:lnTo>
                    <a:pt x="1902460" y="1270"/>
                  </a:lnTo>
                  <a:lnTo>
                    <a:pt x="1907539" y="1270"/>
                  </a:lnTo>
                  <a:lnTo>
                    <a:pt x="1911350" y="2540"/>
                  </a:lnTo>
                  <a:lnTo>
                    <a:pt x="1915160" y="2540"/>
                  </a:lnTo>
                  <a:lnTo>
                    <a:pt x="1918969" y="3810"/>
                  </a:lnTo>
                  <a:lnTo>
                    <a:pt x="1922779" y="5080"/>
                  </a:lnTo>
                  <a:lnTo>
                    <a:pt x="1926589" y="6350"/>
                  </a:lnTo>
                  <a:lnTo>
                    <a:pt x="1930400" y="8890"/>
                  </a:lnTo>
                  <a:lnTo>
                    <a:pt x="1934210" y="11430"/>
                  </a:lnTo>
                  <a:lnTo>
                    <a:pt x="1936750" y="12700"/>
                  </a:lnTo>
                  <a:lnTo>
                    <a:pt x="1940560" y="15240"/>
                  </a:lnTo>
                  <a:lnTo>
                    <a:pt x="1943100" y="17780"/>
                  </a:lnTo>
                  <a:lnTo>
                    <a:pt x="1946910" y="20320"/>
                  </a:lnTo>
                  <a:lnTo>
                    <a:pt x="1949450" y="22860"/>
                  </a:lnTo>
                  <a:lnTo>
                    <a:pt x="1951989" y="25400"/>
                  </a:lnTo>
                  <a:lnTo>
                    <a:pt x="1954529" y="29210"/>
                  </a:lnTo>
                  <a:lnTo>
                    <a:pt x="1957069" y="31750"/>
                  </a:lnTo>
                  <a:lnTo>
                    <a:pt x="1959610" y="35560"/>
                  </a:lnTo>
                  <a:lnTo>
                    <a:pt x="1960879" y="39370"/>
                  </a:lnTo>
                  <a:lnTo>
                    <a:pt x="1963419" y="41910"/>
                  </a:lnTo>
                  <a:lnTo>
                    <a:pt x="1965960" y="45720"/>
                  </a:lnTo>
                  <a:lnTo>
                    <a:pt x="1967229" y="49530"/>
                  </a:lnTo>
                  <a:lnTo>
                    <a:pt x="1968500" y="53340"/>
                  </a:lnTo>
                  <a:lnTo>
                    <a:pt x="1969769" y="57150"/>
                  </a:lnTo>
                  <a:lnTo>
                    <a:pt x="1969769" y="60960"/>
                  </a:lnTo>
                  <a:lnTo>
                    <a:pt x="1971039" y="64770"/>
                  </a:lnTo>
                  <a:lnTo>
                    <a:pt x="1971039" y="68580"/>
                  </a:lnTo>
                  <a:lnTo>
                    <a:pt x="1972310" y="73660"/>
                  </a:lnTo>
                  <a:lnTo>
                    <a:pt x="1972310" y="77470"/>
                  </a:lnTo>
                  <a:lnTo>
                    <a:pt x="1972310" y="384810"/>
                  </a:lnTo>
                  <a:lnTo>
                    <a:pt x="1972310" y="388620"/>
                  </a:lnTo>
                  <a:lnTo>
                    <a:pt x="1971039" y="392430"/>
                  </a:lnTo>
                  <a:lnTo>
                    <a:pt x="1971039" y="396240"/>
                  </a:lnTo>
                  <a:lnTo>
                    <a:pt x="1969769" y="401320"/>
                  </a:lnTo>
                  <a:lnTo>
                    <a:pt x="1969769" y="405130"/>
                  </a:lnTo>
                  <a:lnTo>
                    <a:pt x="1968500" y="408940"/>
                  </a:lnTo>
                  <a:lnTo>
                    <a:pt x="1967229" y="412750"/>
                  </a:lnTo>
                  <a:lnTo>
                    <a:pt x="1965960" y="415290"/>
                  </a:lnTo>
                  <a:lnTo>
                    <a:pt x="1963419" y="419100"/>
                  </a:lnTo>
                  <a:lnTo>
                    <a:pt x="1962150" y="422910"/>
                  </a:lnTo>
                  <a:lnTo>
                    <a:pt x="1959610" y="426720"/>
                  </a:lnTo>
                  <a:lnTo>
                    <a:pt x="1957069" y="430530"/>
                  </a:lnTo>
                  <a:lnTo>
                    <a:pt x="1954529" y="433070"/>
                  </a:lnTo>
                  <a:lnTo>
                    <a:pt x="1951989" y="435610"/>
                  </a:lnTo>
                  <a:lnTo>
                    <a:pt x="1949450" y="439420"/>
                  </a:lnTo>
                  <a:lnTo>
                    <a:pt x="1946910" y="441960"/>
                  </a:lnTo>
                  <a:lnTo>
                    <a:pt x="1943100" y="444500"/>
                  </a:lnTo>
                  <a:lnTo>
                    <a:pt x="1940560" y="447040"/>
                  </a:lnTo>
                  <a:lnTo>
                    <a:pt x="1936750" y="449580"/>
                  </a:lnTo>
                  <a:lnTo>
                    <a:pt x="1934210" y="450850"/>
                  </a:lnTo>
                  <a:lnTo>
                    <a:pt x="1930400" y="453390"/>
                  </a:lnTo>
                  <a:lnTo>
                    <a:pt x="1926589" y="454660"/>
                  </a:lnTo>
                  <a:lnTo>
                    <a:pt x="1922779" y="455930"/>
                  </a:lnTo>
                  <a:lnTo>
                    <a:pt x="1918969" y="457200"/>
                  </a:lnTo>
                  <a:lnTo>
                    <a:pt x="1915160" y="458470"/>
                  </a:lnTo>
                  <a:lnTo>
                    <a:pt x="1911350" y="459740"/>
                  </a:lnTo>
                  <a:lnTo>
                    <a:pt x="1907539" y="461010"/>
                  </a:lnTo>
                  <a:lnTo>
                    <a:pt x="1903729" y="461010"/>
                  </a:lnTo>
                  <a:lnTo>
                    <a:pt x="1899919" y="461010"/>
                  </a:lnTo>
                  <a:lnTo>
                    <a:pt x="1896110" y="461010"/>
                  </a:lnTo>
                  <a:lnTo>
                    <a:pt x="76200" y="462280"/>
                  </a:lnTo>
                  <a:lnTo>
                    <a:pt x="76200" y="461010"/>
                  </a:lnTo>
                  <a:lnTo>
                    <a:pt x="72389" y="461010"/>
                  </a:lnTo>
                  <a:lnTo>
                    <a:pt x="68579" y="461010"/>
                  </a:lnTo>
                  <a:lnTo>
                    <a:pt x="64769" y="461010"/>
                  </a:lnTo>
                  <a:lnTo>
                    <a:pt x="60960" y="459740"/>
                  </a:lnTo>
                  <a:lnTo>
                    <a:pt x="57150" y="458470"/>
                  </a:lnTo>
                  <a:lnTo>
                    <a:pt x="52069" y="458470"/>
                  </a:lnTo>
                  <a:lnTo>
                    <a:pt x="49529" y="455930"/>
                  </a:lnTo>
                  <a:lnTo>
                    <a:pt x="45719" y="454660"/>
                  </a:lnTo>
                  <a:lnTo>
                    <a:pt x="41910" y="453390"/>
                  </a:lnTo>
                  <a:lnTo>
                    <a:pt x="38100" y="452120"/>
                  </a:lnTo>
                  <a:lnTo>
                    <a:pt x="34289" y="449580"/>
                  </a:lnTo>
                  <a:lnTo>
                    <a:pt x="31750" y="447040"/>
                  </a:lnTo>
                  <a:lnTo>
                    <a:pt x="27939" y="444500"/>
                  </a:lnTo>
                  <a:lnTo>
                    <a:pt x="25400" y="441960"/>
                  </a:lnTo>
                  <a:lnTo>
                    <a:pt x="22860" y="439420"/>
                  </a:lnTo>
                  <a:lnTo>
                    <a:pt x="19050" y="436880"/>
                  </a:lnTo>
                  <a:lnTo>
                    <a:pt x="16510" y="433070"/>
                  </a:lnTo>
                  <a:lnTo>
                    <a:pt x="13969" y="430530"/>
                  </a:lnTo>
                  <a:lnTo>
                    <a:pt x="12700" y="426720"/>
                  </a:lnTo>
                  <a:lnTo>
                    <a:pt x="10160" y="422910"/>
                  </a:lnTo>
                  <a:lnTo>
                    <a:pt x="8889" y="420370"/>
                  </a:lnTo>
                  <a:lnTo>
                    <a:pt x="6350" y="416560"/>
                  </a:lnTo>
                  <a:lnTo>
                    <a:pt x="5079" y="412750"/>
                  </a:lnTo>
                  <a:lnTo>
                    <a:pt x="3810" y="408940"/>
                  </a:lnTo>
                  <a:lnTo>
                    <a:pt x="2539" y="405130"/>
                  </a:lnTo>
                  <a:lnTo>
                    <a:pt x="1269" y="401320"/>
                  </a:lnTo>
                  <a:lnTo>
                    <a:pt x="1269" y="397510"/>
                  </a:lnTo>
                  <a:lnTo>
                    <a:pt x="0" y="39370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7470"/>
                  </a:lnTo>
                  <a:close/>
                </a:path>
                <a:path w="1972310" h="462279">
                  <a:moveTo>
                    <a:pt x="0" y="0"/>
                  </a:moveTo>
                  <a:lnTo>
                    <a:pt x="0" y="0"/>
                  </a:lnTo>
                </a:path>
                <a:path w="1972310" h="462279">
                  <a:moveTo>
                    <a:pt x="1972310" y="462280"/>
                  </a:moveTo>
                  <a:lnTo>
                    <a:pt x="1972310" y="46228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712210" y="3034029"/>
              <a:ext cx="1971039" cy="46101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712209" y="3102610"/>
              <a:ext cx="0" cy="323850"/>
            </a:xfrm>
            <a:custGeom>
              <a:avLst/>
              <a:gdLst/>
              <a:ahLst/>
              <a:cxnLst/>
              <a:rect l="l" t="t" r="r" b="b"/>
              <a:pathLst>
                <a:path w="0" h="323850">
                  <a:moveTo>
                    <a:pt x="0" y="0"/>
                  </a:moveTo>
                  <a:lnTo>
                    <a:pt x="0" y="323849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712209" y="3032759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10" h="462279">
                  <a:moveTo>
                    <a:pt x="0" y="77469"/>
                  </a:moveTo>
                  <a:lnTo>
                    <a:pt x="0" y="73660"/>
                  </a:lnTo>
                  <a:lnTo>
                    <a:pt x="0" y="69850"/>
                  </a:lnTo>
                  <a:lnTo>
                    <a:pt x="1269" y="64769"/>
                  </a:lnTo>
                  <a:lnTo>
                    <a:pt x="1269" y="60960"/>
                  </a:lnTo>
                  <a:lnTo>
                    <a:pt x="2539" y="57150"/>
                  </a:lnTo>
                  <a:lnTo>
                    <a:pt x="3810" y="53339"/>
                  </a:lnTo>
                  <a:lnTo>
                    <a:pt x="5079" y="49529"/>
                  </a:lnTo>
                  <a:lnTo>
                    <a:pt x="6350" y="45719"/>
                  </a:lnTo>
                  <a:lnTo>
                    <a:pt x="7619" y="41910"/>
                  </a:lnTo>
                  <a:lnTo>
                    <a:pt x="10160" y="39369"/>
                  </a:lnTo>
                  <a:lnTo>
                    <a:pt x="11429" y="35560"/>
                  </a:lnTo>
                  <a:lnTo>
                    <a:pt x="13969" y="31750"/>
                  </a:lnTo>
                  <a:lnTo>
                    <a:pt x="16510" y="29210"/>
                  </a:lnTo>
                  <a:lnTo>
                    <a:pt x="19050" y="25400"/>
                  </a:lnTo>
                  <a:lnTo>
                    <a:pt x="21589" y="22860"/>
                  </a:lnTo>
                  <a:lnTo>
                    <a:pt x="25400" y="20319"/>
                  </a:lnTo>
                  <a:lnTo>
                    <a:pt x="27939" y="17779"/>
                  </a:lnTo>
                  <a:lnTo>
                    <a:pt x="31750" y="15239"/>
                  </a:lnTo>
                  <a:lnTo>
                    <a:pt x="34289" y="12700"/>
                  </a:lnTo>
                  <a:lnTo>
                    <a:pt x="38100" y="11429"/>
                  </a:lnTo>
                  <a:lnTo>
                    <a:pt x="41910" y="8889"/>
                  </a:lnTo>
                  <a:lnTo>
                    <a:pt x="45719" y="7619"/>
                  </a:lnTo>
                  <a:lnTo>
                    <a:pt x="49529" y="5079"/>
                  </a:lnTo>
                  <a:lnTo>
                    <a:pt x="52069" y="3810"/>
                  </a:lnTo>
                  <a:lnTo>
                    <a:pt x="57150" y="2539"/>
                  </a:lnTo>
                  <a:lnTo>
                    <a:pt x="60960" y="2539"/>
                  </a:lnTo>
                  <a:lnTo>
                    <a:pt x="64769" y="1269"/>
                  </a:lnTo>
                  <a:lnTo>
                    <a:pt x="68579" y="1269"/>
                  </a:lnTo>
                  <a:lnTo>
                    <a:pt x="72389" y="0"/>
                  </a:lnTo>
                  <a:lnTo>
                    <a:pt x="76200" y="0"/>
                  </a:lnTo>
                  <a:lnTo>
                    <a:pt x="1894839" y="0"/>
                  </a:lnTo>
                  <a:lnTo>
                    <a:pt x="1898650" y="0"/>
                  </a:lnTo>
                  <a:lnTo>
                    <a:pt x="1902460" y="1269"/>
                  </a:lnTo>
                  <a:lnTo>
                    <a:pt x="1907539" y="1269"/>
                  </a:lnTo>
                  <a:lnTo>
                    <a:pt x="1911350" y="2539"/>
                  </a:lnTo>
                  <a:lnTo>
                    <a:pt x="1915160" y="2539"/>
                  </a:lnTo>
                  <a:lnTo>
                    <a:pt x="1918969" y="3810"/>
                  </a:lnTo>
                  <a:lnTo>
                    <a:pt x="1922779" y="5079"/>
                  </a:lnTo>
                  <a:lnTo>
                    <a:pt x="1926589" y="7619"/>
                  </a:lnTo>
                  <a:lnTo>
                    <a:pt x="1930400" y="8889"/>
                  </a:lnTo>
                  <a:lnTo>
                    <a:pt x="1934210" y="11429"/>
                  </a:lnTo>
                  <a:lnTo>
                    <a:pt x="1936750" y="12700"/>
                  </a:lnTo>
                  <a:lnTo>
                    <a:pt x="1940560" y="15239"/>
                  </a:lnTo>
                  <a:lnTo>
                    <a:pt x="1943100" y="17779"/>
                  </a:lnTo>
                  <a:lnTo>
                    <a:pt x="1946910" y="20319"/>
                  </a:lnTo>
                  <a:lnTo>
                    <a:pt x="1949450" y="22860"/>
                  </a:lnTo>
                  <a:lnTo>
                    <a:pt x="1951989" y="25400"/>
                  </a:lnTo>
                  <a:lnTo>
                    <a:pt x="1954529" y="29210"/>
                  </a:lnTo>
                  <a:lnTo>
                    <a:pt x="1957069" y="31750"/>
                  </a:lnTo>
                  <a:lnTo>
                    <a:pt x="1959610" y="35560"/>
                  </a:lnTo>
                  <a:lnTo>
                    <a:pt x="1960879" y="39369"/>
                  </a:lnTo>
                  <a:lnTo>
                    <a:pt x="1963419" y="41910"/>
                  </a:lnTo>
                  <a:lnTo>
                    <a:pt x="1965960" y="45719"/>
                  </a:lnTo>
                  <a:lnTo>
                    <a:pt x="1967229" y="49529"/>
                  </a:lnTo>
                  <a:lnTo>
                    <a:pt x="1968500" y="53339"/>
                  </a:lnTo>
                  <a:lnTo>
                    <a:pt x="1969769" y="57150"/>
                  </a:lnTo>
                  <a:lnTo>
                    <a:pt x="1969769" y="60960"/>
                  </a:lnTo>
                  <a:lnTo>
                    <a:pt x="1971039" y="64769"/>
                  </a:lnTo>
                  <a:lnTo>
                    <a:pt x="1971039" y="69850"/>
                  </a:lnTo>
                  <a:lnTo>
                    <a:pt x="1972310" y="73660"/>
                  </a:lnTo>
                  <a:lnTo>
                    <a:pt x="1972310" y="77469"/>
                  </a:lnTo>
                  <a:lnTo>
                    <a:pt x="1972310" y="384810"/>
                  </a:lnTo>
                  <a:lnTo>
                    <a:pt x="1972310" y="388619"/>
                  </a:lnTo>
                  <a:lnTo>
                    <a:pt x="1971039" y="392429"/>
                  </a:lnTo>
                  <a:lnTo>
                    <a:pt x="1971039" y="397510"/>
                  </a:lnTo>
                  <a:lnTo>
                    <a:pt x="1969769" y="401319"/>
                  </a:lnTo>
                  <a:lnTo>
                    <a:pt x="1969769" y="405129"/>
                  </a:lnTo>
                  <a:lnTo>
                    <a:pt x="1968500" y="408939"/>
                  </a:lnTo>
                  <a:lnTo>
                    <a:pt x="1967229" y="412750"/>
                  </a:lnTo>
                  <a:lnTo>
                    <a:pt x="1965960" y="416560"/>
                  </a:lnTo>
                  <a:lnTo>
                    <a:pt x="1963419" y="419100"/>
                  </a:lnTo>
                  <a:lnTo>
                    <a:pt x="1962150" y="422910"/>
                  </a:lnTo>
                  <a:lnTo>
                    <a:pt x="1959610" y="426719"/>
                  </a:lnTo>
                  <a:lnTo>
                    <a:pt x="1957069" y="430529"/>
                  </a:lnTo>
                  <a:lnTo>
                    <a:pt x="1954529" y="433069"/>
                  </a:lnTo>
                  <a:lnTo>
                    <a:pt x="1951989" y="435610"/>
                  </a:lnTo>
                  <a:lnTo>
                    <a:pt x="1949450" y="439419"/>
                  </a:lnTo>
                  <a:lnTo>
                    <a:pt x="1946910" y="441960"/>
                  </a:lnTo>
                  <a:lnTo>
                    <a:pt x="1943100" y="444500"/>
                  </a:lnTo>
                  <a:lnTo>
                    <a:pt x="1940560" y="447039"/>
                  </a:lnTo>
                  <a:lnTo>
                    <a:pt x="1936750" y="449579"/>
                  </a:lnTo>
                  <a:lnTo>
                    <a:pt x="1934210" y="450850"/>
                  </a:lnTo>
                  <a:lnTo>
                    <a:pt x="1930400" y="453389"/>
                  </a:lnTo>
                  <a:lnTo>
                    <a:pt x="1926589" y="454660"/>
                  </a:lnTo>
                  <a:lnTo>
                    <a:pt x="1922779" y="457200"/>
                  </a:lnTo>
                  <a:lnTo>
                    <a:pt x="1918969" y="457200"/>
                  </a:lnTo>
                  <a:lnTo>
                    <a:pt x="1915160" y="459739"/>
                  </a:lnTo>
                  <a:lnTo>
                    <a:pt x="1911350" y="459739"/>
                  </a:lnTo>
                  <a:lnTo>
                    <a:pt x="1907539" y="461010"/>
                  </a:lnTo>
                  <a:lnTo>
                    <a:pt x="1903729" y="461010"/>
                  </a:lnTo>
                  <a:lnTo>
                    <a:pt x="1899919" y="462279"/>
                  </a:lnTo>
                  <a:lnTo>
                    <a:pt x="1896110" y="462279"/>
                  </a:lnTo>
                  <a:lnTo>
                    <a:pt x="76200" y="462279"/>
                  </a:lnTo>
                  <a:lnTo>
                    <a:pt x="72389" y="462279"/>
                  </a:lnTo>
                  <a:lnTo>
                    <a:pt x="68579" y="461010"/>
                  </a:lnTo>
                  <a:lnTo>
                    <a:pt x="64769" y="461010"/>
                  </a:lnTo>
                  <a:lnTo>
                    <a:pt x="60960" y="459739"/>
                  </a:lnTo>
                  <a:lnTo>
                    <a:pt x="57150" y="459739"/>
                  </a:lnTo>
                  <a:lnTo>
                    <a:pt x="52069" y="458469"/>
                  </a:lnTo>
                  <a:lnTo>
                    <a:pt x="49529" y="457200"/>
                  </a:lnTo>
                  <a:lnTo>
                    <a:pt x="45719" y="454660"/>
                  </a:lnTo>
                  <a:lnTo>
                    <a:pt x="41910" y="453389"/>
                  </a:lnTo>
                  <a:lnTo>
                    <a:pt x="38100" y="452119"/>
                  </a:lnTo>
                  <a:lnTo>
                    <a:pt x="34289" y="449579"/>
                  </a:lnTo>
                  <a:lnTo>
                    <a:pt x="31750" y="447039"/>
                  </a:lnTo>
                  <a:lnTo>
                    <a:pt x="27939" y="444500"/>
                  </a:lnTo>
                  <a:lnTo>
                    <a:pt x="25400" y="441960"/>
                  </a:lnTo>
                  <a:lnTo>
                    <a:pt x="22860" y="439419"/>
                  </a:lnTo>
                  <a:lnTo>
                    <a:pt x="19050" y="436879"/>
                  </a:lnTo>
                  <a:lnTo>
                    <a:pt x="16510" y="433069"/>
                  </a:lnTo>
                  <a:lnTo>
                    <a:pt x="13969" y="430529"/>
                  </a:lnTo>
                  <a:lnTo>
                    <a:pt x="12700" y="426719"/>
                  </a:lnTo>
                  <a:lnTo>
                    <a:pt x="10160" y="424179"/>
                  </a:lnTo>
                  <a:lnTo>
                    <a:pt x="8889" y="420369"/>
                  </a:lnTo>
                  <a:lnTo>
                    <a:pt x="6350" y="416560"/>
                  </a:lnTo>
                  <a:lnTo>
                    <a:pt x="5079" y="412750"/>
                  </a:lnTo>
                  <a:lnTo>
                    <a:pt x="3810" y="408939"/>
                  </a:lnTo>
                  <a:lnTo>
                    <a:pt x="2539" y="405129"/>
                  </a:lnTo>
                  <a:lnTo>
                    <a:pt x="1269" y="401319"/>
                  </a:lnTo>
                  <a:lnTo>
                    <a:pt x="1269" y="397510"/>
                  </a:lnTo>
                  <a:lnTo>
                    <a:pt x="0" y="393700"/>
                  </a:lnTo>
                  <a:lnTo>
                    <a:pt x="0" y="389889"/>
                  </a:lnTo>
                  <a:lnTo>
                    <a:pt x="0" y="384810"/>
                  </a:lnTo>
                  <a:lnTo>
                    <a:pt x="0" y="77469"/>
                  </a:lnTo>
                  <a:close/>
                </a:path>
                <a:path w="1972310" h="462279">
                  <a:moveTo>
                    <a:pt x="0" y="0"/>
                  </a:moveTo>
                  <a:lnTo>
                    <a:pt x="0" y="0"/>
                  </a:lnTo>
                </a:path>
                <a:path w="1972310" h="462279">
                  <a:moveTo>
                    <a:pt x="1972310" y="462279"/>
                  </a:moveTo>
                  <a:lnTo>
                    <a:pt x="1972310" y="462279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4050029" y="3007359"/>
            <a:ext cx="12966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Hotline: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29</a:t>
            </a:r>
            <a:r>
              <a:rPr dirty="0" sz="1600" spc="10" b="1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00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dirty="0" sz="1600" spc="-10">
                <a:solidFill>
                  <a:srgbClr val="FF0000"/>
                </a:solidFill>
                <a:latin typeface="Times New Roman"/>
                <a:cs typeface="Times New Roman"/>
              </a:rPr>
              <a:t>á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707537" y="3654197"/>
            <a:ext cx="1981835" cy="620395"/>
            <a:chOff x="3707537" y="3654197"/>
            <a:chExt cx="1981835" cy="620395"/>
          </a:xfrm>
        </p:grpSpPr>
        <p:sp>
          <p:nvSpPr>
            <p:cNvPr id="67" name="object 67"/>
            <p:cNvSpPr/>
            <p:nvPr/>
          </p:nvSpPr>
          <p:spPr>
            <a:xfrm>
              <a:off x="3712210" y="3680459"/>
              <a:ext cx="1971039" cy="5892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712209" y="3768090"/>
              <a:ext cx="1883410" cy="501650"/>
            </a:xfrm>
            <a:custGeom>
              <a:avLst/>
              <a:gdLst/>
              <a:ahLst/>
              <a:cxnLst/>
              <a:rect l="l" t="t" r="r" b="b"/>
              <a:pathLst>
                <a:path w="1883410" h="501650">
                  <a:moveTo>
                    <a:pt x="82550" y="501649"/>
                  </a:moveTo>
                  <a:lnTo>
                    <a:pt x="1883410" y="501649"/>
                  </a:lnTo>
                </a:path>
                <a:path w="1883410" h="501650">
                  <a:moveTo>
                    <a:pt x="0" y="0"/>
                  </a:moveTo>
                  <a:lnTo>
                    <a:pt x="0" y="414018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712209" y="3679189"/>
              <a:ext cx="1972310" cy="590550"/>
            </a:xfrm>
            <a:custGeom>
              <a:avLst/>
              <a:gdLst/>
              <a:ahLst/>
              <a:cxnLst/>
              <a:rect l="l" t="t" r="r" b="b"/>
              <a:pathLst>
                <a:path w="1972310" h="590550">
                  <a:moveTo>
                    <a:pt x="0" y="99060"/>
                  </a:moveTo>
                  <a:lnTo>
                    <a:pt x="0" y="93980"/>
                  </a:lnTo>
                  <a:lnTo>
                    <a:pt x="0" y="87630"/>
                  </a:lnTo>
                  <a:lnTo>
                    <a:pt x="1269" y="82550"/>
                  </a:lnTo>
                  <a:lnTo>
                    <a:pt x="2539" y="78740"/>
                  </a:lnTo>
                  <a:lnTo>
                    <a:pt x="2539" y="73660"/>
                  </a:lnTo>
                  <a:lnTo>
                    <a:pt x="3810" y="68580"/>
                  </a:lnTo>
                  <a:lnTo>
                    <a:pt x="6350" y="63500"/>
                  </a:lnTo>
                  <a:lnTo>
                    <a:pt x="8889" y="58420"/>
                  </a:lnTo>
                  <a:lnTo>
                    <a:pt x="10160" y="54610"/>
                  </a:lnTo>
                  <a:lnTo>
                    <a:pt x="12700" y="49530"/>
                  </a:lnTo>
                  <a:lnTo>
                    <a:pt x="15239" y="44450"/>
                  </a:lnTo>
                  <a:lnTo>
                    <a:pt x="19050" y="40640"/>
                  </a:lnTo>
                  <a:lnTo>
                    <a:pt x="21589" y="36830"/>
                  </a:lnTo>
                  <a:lnTo>
                    <a:pt x="25400" y="33020"/>
                  </a:lnTo>
                  <a:lnTo>
                    <a:pt x="27939" y="29210"/>
                  </a:lnTo>
                  <a:lnTo>
                    <a:pt x="31750" y="25400"/>
                  </a:lnTo>
                  <a:lnTo>
                    <a:pt x="35560" y="22860"/>
                  </a:lnTo>
                  <a:lnTo>
                    <a:pt x="40639" y="19050"/>
                  </a:lnTo>
                  <a:lnTo>
                    <a:pt x="44450" y="16510"/>
                  </a:lnTo>
                  <a:lnTo>
                    <a:pt x="49529" y="13970"/>
                  </a:lnTo>
                  <a:lnTo>
                    <a:pt x="53339" y="11430"/>
                  </a:lnTo>
                  <a:lnTo>
                    <a:pt x="58419" y="8890"/>
                  </a:lnTo>
                  <a:lnTo>
                    <a:pt x="62229" y="6350"/>
                  </a:lnTo>
                  <a:lnTo>
                    <a:pt x="67310" y="5080"/>
                  </a:lnTo>
                  <a:lnTo>
                    <a:pt x="72389" y="3810"/>
                  </a:lnTo>
                  <a:lnTo>
                    <a:pt x="77469" y="2540"/>
                  </a:lnTo>
                  <a:lnTo>
                    <a:pt x="82550" y="1270"/>
                  </a:lnTo>
                  <a:lnTo>
                    <a:pt x="87629" y="1270"/>
                  </a:lnTo>
                  <a:lnTo>
                    <a:pt x="92710" y="0"/>
                  </a:lnTo>
                  <a:lnTo>
                    <a:pt x="97789" y="0"/>
                  </a:lnTo>
                  <a:lnTo>
                    <a:pt x="1873250" y="0"/>
                  </a:lnTo>
                  <a:lnTo>
                    <a:pt x="1878329" y="0"/>
                  </a:lnTo>
                  <a:lnTo>
                    <a:pt x="1883410" y="1270"/>
                  </a:lnTo>
                  <a:lnTo>
                    <a:pt x="1888489" y="1270"/>
                  </a:lnTo>
                  <a:lnTo>
                    <a:pt x="1893569" y="2540"/>
                  </a:lnTo>
                  <a:lnTo>
                    <a:pt x="1898650" y="3810"/>
                  </a:lnTo>
                  <a:lnTo>
                    <a:pt x="1903729" y="5080"/>
                  </a:lnTo>
                  <a:lnTo>
                    <a:pt x="1908810" y="6350"/>
                  </a:lnTo>
                  <a:lnTo>
                    <a:pt x="1913889" y="8890"/>
                  </a:lnTo>
                  <a:lnTo>
                    <a:pt x="1917700" y="11430"/>
                  </a:lnTo>
                  <a:lnTo>
                    <a:pt x="1922779" y="13970"/>
                  </a:lnTo>
                  <a:lnTo>
                    <a:pt x="1926589" y="16510"/>
                  </a:lnTo>
                  <a:lnTo>
                    <a:pt x="1931669" y="19050"/>
                  </a:lnTo>
                  <a:lnTo>
                    <a:pt x="1935479" y="22860"/>
                  </a:lnTo>
                  <a:lnTo>
                    <a:pt x="1939289" y="25400"/>
                  </a:lnTo>
                  <a:lnTo>
                    <a:pt x="1943100" y="29210"/>
                  </a:lnTo>
                  <a:lnTo>
                    <a:pt x="1946910" y="33020"/>
                  </a:lnTo>
                  <a:lnTo>
                    <a:pt x="1949450" y="36830"/>
                  </a:lnTo>
                  <a:lnTo>
                    <a:pt x="1953260" y="40640"/>
                  </a:lnTo>
                  <a:lnTo>
                    <a:pt x="1955800" y="44450"/>
                  </a:lnTo>
                  <a:lnTo>
                    <a:pt x="1958339" y="49530"/>
                  </a:lnTo>
                  <a:lnTo>
                    <a:pt x="1960879" y="54610"/>
                  </a:lnTo>
                  <a:lnTo>
                    <a:pt x="1963419" y="58420"/>
                  </a:lnTo>
                  <a:lnTo>
                    <a:pt x="1965960" y="63500"/>
                  </a:lnTo>
                  <a:lnTo>
                    <a:pt x="1967229" y="68580"/>
                  </a:lnTo>
                  <a:lnTo>
                    <a:pt x="1968500" y="73660"/>
                  </a:lnTo>
                  <a:lnTo>
                    <a:pt x="1969769" y="78740"/>
                  </a:lnTo>
                  <a:lnTo>
                    <a:pt x="1971039" y="82550"/>
                  </a:lnTo>
                  <a:lnTo>
                    <a:pt x="1971039" y="87630"/>
                  </a:lnTo>
                  <a:lnTo>
                    <a:pt x="1972310" y="93980"/>
                  </a:lnTo>
                  <a:lnTo>
                    <a:pt x="1972310" y="99060"/>
                  </a:lnTo>
                  <a:lnTo>
                    <a:pt x="1972310" y="491490"/>
                  </a:lnTo>
                  <a:lnTo>
                    <a:pt x="1972310" y="496570"/>
                  </a:lnTo>
                  <a:lnTo>
                    <a:pt x="1972310" y="501650"/>
                  </a:lnTo>
                  <a:lnTo>
                    <a:pt x="1971039" y="506730"/>
                  </a:lnTo>
                  <a:lnTo>
                    <a:pt x="1969769" y="511810"/>
                  </a:lnTo>
                  <a:lnTo>
                    <a:pt x="1968500" y="516890"/>
                  </a:lnTo>
                  <a:lnTo>
                    <a:pt x="1967229" y="521970"/>
                  </a:lnTo>
                  <a:lnTo>
                    <a:pt x="1965960" y="527050"/>
                  </a:lnTo>
                  <a:lnTo>
                    <a:pt x="1963419" y="532130"/>
                  </a:lnTo>
                  <a:lnTo>
                    <a:pt x="1960879" y="535940"/>
                  </a:lnTo>
                  <a:lnTo>
                    <a:pt x="1958339" y="541020"/>
                  </a:lnTo>
                  <a:lnTo>
                    <a:pt x="1955800" y="544830"/>
                  </a:lnTo>
                  <a:lnTo>
                    <a:pt x="1953260" y="549910"/>
                  </a:lnTo>
                  <a:lnTo>
                    <a:pt x="1950719" y="553720"/>
                  </a:lnTo>
                  <a:lnTo>
                    <a:pt x="1946910" y="557530"/>
                  </a:lnTo>
                  <a:lnTo>
                    <a:pt x="1943100" y="561340"/>
                  </a:lnTo>
                  <a:lnTo>
                    <a:pt x="1939289" y="565150"/>
                  </a:lnTo>
                  <a:lnTo>
                    <a:pt x="1935479" y="567690"/>
                  </a:lnTo>
                  <a:lnTo>
                    <a:pt x="1931669" y="571500"/>
                  </a:lnTo>
                  <a:lnTo>
                    <a:pt x="1927860" y="574040"/>
                  </a:lnTo>
                  <a:lnTo>
                    <a:pt x="1922779" y="576580"/>
                  </a:lnTo>
                  <a:lnTo>
                    <a:pt x="1918969" y="579120"/>
                  </a:lnTo>
                  <a:lnTo>
                    <a:pt x="1913889" y="581660"/>
                  </a:lnTo>
                  <a:lnTo>
                    <a:pt x="1908810" y="584200"/>
                  </a:lnTo>
                  <a:lnTo>
                    <a:pt x="1903729" y="585470"/>
                  </a:lnTo>
                  <a:lnTo>
                    <a:pt x="1899919" y="586740"/>
                  </a:lnTo>
                  <a:lnTo>
                    <a:pt x="1894839" y="588010"/>
                  </a:lnTo>
                  <a:lnTo>
                    <a:pt x="1889760" y="589280"/>
                  </a:lnTo>
                  <a:lnTo>
                    <a:pt x="1884679" y="589280"/>
                  </a:lnTo>
                  <a:lnTo>
                    <a:pt x="1878329" y="590550"/>
                  </a:lnTo>
                  <a:lnTo>
                    <a:pt x="1874519" y="590550"/>
                  </a:lnTo>
                  <a:lnTo>
                    <a:pt x="97789" y="590550"/>
                  </a:lnTo>
                  <a:lnTo>
                    <a:pt x="92710" y="590550"/>
                  </a:lnTo>
                  <a:lnTo>
                    <a:pt x="87629" y="590550"/>
                  </a:lnTo>
                  <a:lnTo>
                    <a:pt x="82550" y="589280"/>
                  </a:lnTo>
                  <a:lnTo>
                    <a:pt x="77469" y="588010"/>
                  </a:lnTo>
                  <a:lnTo>
                    <a:pt x="72389" y="586740"/>
                  </a:lnTo>
                  <a:lnTo>
                    <a:pt x="67310" y="585470"/>
                  </a:lnTo>
                  <a:lnTo>
                    <a:pt x="62229" y="584200"/>
                  </a:lnTo>
                  <a:lnTo>
                    <a:pt x="58419" y="581660"/>
                  </a:lnTo>
                  <a:lnTo>
                    <a:pt x="53339" y="579120"/>
                  </a:lnTo>
                  <a:lnTo>
                    <a:pt x="49529" y="576580"/>
                  </a:lnTo>
                  <a:lnTo>
                    <a:pt x="44450" y="574040"/>
                  </a:lnTo>
                  <a:lnTo>
                    <a:pt x="40639" y="571500"/>
                  </a:lnTo>
                  <a:lnTo>
                    <a:pt x="35560" y="568960"/>
                  </a:lnTo>
                  <a:lnTo>
                    <a:pt x="31750" y="565150"/>
                  </a:lnTo>
                  <a:lnTo>
                    <a:pt x="27939" y="561340"/>
                  </a:lnTo>
                  <a:lnTo>
                    <a:pt x="25400" y="557530"/>
                  </a:lnTo>
                  <a:lnTo>
                    <a:pt x="21589" y="553720"/>
                  </a:lnTo>
                  <a:lnTo>
                    <a:pt x="19050" y="549910"/>
                  </a:lnTo>
                  <a:lnTo>
                    <a:pt x="15239" y="546100"/>
                  </a:lnTo>
                  <a:lnTo>
                    <a:pt x="12700" y="541020"/>
                  </a:lnTo>
                  <a:lnTo>
                    <a:pt x="10160" y="537210"/>
                  </a:lnTo>
                  <a:lnTo>
                    <a:pt x="8889" y="532130"/>
                  </a:lnTo>
                  <a:lnTo>
                    <a:pt x="6350" y="527050"/>
                  </a:lnTo>
                  <a:lnTo>
                    <a:pt x="3810" y="521970"/>
                  </a:lnTo>
                  <a:lnTo>
                    <a:pt x="2539" y="518160"/>
                  </a:lnTo>
                  <a:lnTo>
                    <a:pt x="2539" y="513080"/>
                  </a:lnTo>
                  <a:lnTo>
                    <a:pt x="1269" y="508000"/>
                  </a:lnTo>
                  <a:lnTo>
                    <a:pt x="0" y="502920"/>
                  </a:lnTo>
                  <a:lnTo>
                    <a:pt x="0" y="496570"/>
                  </a:lnTo>
                  <a:lnTo>
                    <a:pt x="0" y="492760"/>
                  </a:lnTo>
                  <a:lnTo>
                    <a:pt x="0" y="99060"/>
                  </a:lnTo>
                  <a:close/>
                </a:path>
                <a:path w="1972310" h="590550">
                  <a:moveTo>
                    <a:pt x="0" y="0"/>
                  </a:moveTo>
                  <a:lnTo>
                    <a:pt x="0" y="0"/>
                  </a:lnTo>
                </a:path>
                <a:path w="1972310" h="590550">
                  <a:moveTo>
                    <a:pt x="1972310" y="590550"/>
                  </a:moveTo>
                  <a:lnTo>
                    <a:pt x="1972310" y="5905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712210" y="3660139"/>
              <a:ext cx="1971039" cy="5892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712209" y="3746500"/>
              <a:ext cx="1883410" cy="502920"/>
            </a:xfrm>
            <a:custGeom>
              <a:avLst/>
              <a:gdLst/>
              <a:ahLst/>
              <a:cxnLst/>
              <a:rect l="l" t="t" r="r" b="b"/>
              <a:pathLst>
                <a:path w="1883410" h="502920">
                  <a:moveTo>
                    <a:pt x="86360" y="502919"/>
                  </a:moveTo>
                  <a:lnTo>
                    <a:pt x="1883300" y="502919"/>
                  </a:lnTo>
                </a:path>
                <a:path w="1883410" h="502920">
                  <a:moveTo>
                    <a:pt x="0" y="0"/>
                  </a:moveTo>
                  <a:lnTo>
                    <a:pt x="0" y="415288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712209" y="3658869"/>
              <a:ext cx="1972310" cy="590550"/>
            </a:xfrm>
            <a:custGeom>
              <a:avLst/>
              <a:gdLst/>
              <a:ahLst/>
              <a:cxnLst/>
              <a:rect l="l" t="t" r="r" b="b"/>
              <a:pathLst>
                <a:path w="1972310" h="590550">
                  <a:moveTo>
                    <a:pt x="0" y="99059"/>
                  </a:moveTo>
                  <a:lnTo>
                    <a:pt x="0" y="93979"/>
                  </a:lnTo>
                  <a:lnTo>
                    <a:pt x="0" y="88899"/>
                  </a:lnTo>
                  <a:lnTo>
                    <a:pt x="1269" y="83819"/>
                  </a:lnTo>
                  <a:lnTo>
                    <a:pt x="2539" y="78739"/>
                  </a:lnTo>
                  <a:lnTo>
                    <a:pt x="2539" y="73659"/>
                  </a:lnTo>
                  <a:lnTo>
                    <a:pt x="3810" y="68579"/>
                  </a:lnTo>
                  <a:lnTo>
                    <a:pt x="6350" y="63499"/>
                  </a:lnTo>
                  <a:lnTo>
                    <a:pt x="8889" y="58419"/>
                  </a:lnTo>
                  <a:lnTo>
                    <a:pt x="10160" y="54609"/>
                  </a:lnTo>
                  <a:lnTo>
                    <a:pt x="12700" y="49529"/>
                  </a:lnTo>
                  <a:lnTo>
                    <a:pt x="15239" y="45719"/>
                  </a:lnTo>
                  <a:lnTo>
                    <a:pt x="19050" y="40639"/>
                  </a:lnTo>
                  <a:lnTo>
                    <a:pt x="21589" y="36829"/>
                  </a:lnTo>
                  <a:lnTo>
                    <a:pt x="25400" y="33019"/>
                  </a:lnTo>
                  <a:lnTo>
                    <a:pt x="27939" y="29209"/>
                  </a:lnTo>
                  <a:lnTo>
                    <a:pt x="31750" y="25399"/>
                  </a:lnTo>
                  <a:lnTo>
                    <a:pt x="35560" y="22859"/>
                  </a:lnTo>
                  <a:lnTo>
                    <a:pt x="40639" y="19049"/>
                  </a:lnTo>
                  <a:lnTo>
                    <a:pt x="44450" y="16509"/>
                  </a:lnTo>
                  <a:lnTo>
                    <a:pt x="49529" y="13969"/>
                  </a:lnTo>
                  <a:lnTo>
                    <a:pt x="53339" y="11429"/>
                  </a:lnTo>
                  <a:lnTo>
                    <a:pt x="58419" y="8889"/>
                  </a:lnTo>
                  <a:lnTo>
                    <a:pt x="62229" y="7619"/>
                  </a:lnTo>
                  <a:lnTo>
                    <a:pt x="67310" y="5079"/>
                  </a:lnTo>
                  <a:lnTo>
                    <a:pt x="72389" y="3809"/>
                  </a:lnTo>
                  <a:lnTo>
                    <a:pt x="77469" y="2539"/>
                  </a:lnTo>
                  <a:lnTo>
                    <a:pt x="82550" y="1269"/>
                  </a:lnTo>
                  <a:lnTo>
                    <a:pt x="87629" y="1269"/>
                  </a:lnTo>
                  <a:lnTo>
                    <a:pt x="92710" y="0"/>
                  </a:lnTo>
                  <a:lnTo>
                    <a:pt x="97789" y="0"/>
                  </a:lnTo>
                  <a:lnTo>
                    <a:pt x="1873250" y="0"/>
                  </a:lnTo>
                  <a:lnTo>
                    <a:pt x="1878329" y="0"/>
                  </a:lnTo>
                  <a:lnTo>
                    <a:pt x="1883410" y="1269"/>
                  </a:lnTo>
                  <a:lnTo>
                    <a:pt x="1888489" y="1269"/>
                  </a:lnTo>
                  <a:lnTo>
                    <a:pt x="1893569" y="2539"/>
                  </a:lnTo>
                  <a:lnTo>
                    <a:pt x="1898650" y="3809"/>
                  </a:lnTo>
                  <a:lnTo>
                    <a:pt x="1903729" y="5079"/>
                  </a:lnTo>
                  <a:lnTo>
                    <a:pt x="1908810" y="7619"/>
                  </a:lnTo>
                  <a:lnTo>
                    <a:pt x="1913889" y="8889"/>
                  </a:lnTo>
                  <a:lnTo>
                    <a:pt x="1917700" y="11429"/>
                  </a:lnTo>
                  <a:lnTo>
                    <a:pt x="1922779" y="13969"/>
                  </a:lnTo>
                  <a:lnTo>
                    <a:pt x="1926589" y="16509"/>
                  </a:lnTo>
                  <a:lnTo>
                    <a:pt x="1931669" y="19049"/>
                  </a:lnTo>
                  <a:lnTo>
                    <a:pt x="1935479" y="22859"/>
                  </a:lnTo>
                  <a:lnTo>
                    <a:pt x="1939289" y="25399"/>
                  </a:lnTo>
                  <a:lnTo>
                    <a:pt x="1943100" y="29209"/>
                  </a:lnTo>
                  <a:lnTo>
                    <a:pt x="1946910" y="33019"/>
                  </a:lnTo>
                  <a:lnTo>
                    <a:pt x="1949450" y="36829"/>
                  </a:lnTo>
                  <a:lnTo>
                    <a:pt x="1953260" y="40639"/>
                  </a:lnTo>
                  <a:lnTo>
                    <a:pt x="1955800" y="45719"/>
                  </a:lnTo>
                  <a:lnTo>
                    <a:pt x="1958339" y="49529"/>
                  </a:lnTo>
                  <a:lnTo>
                    <a:pt x="1960879" y="54609"/>
                  </a:lnTo>
                  <a:lnTo>
                    <a:pt x="1963419" y="58419"/>
                  </a:lnTo>
                  <a:lnTo>
                    <a:pt x="1965960" y="63499"/>
                  </a:lnTo>
                  <a:lnTo>
                    <a:pt x="1967229" y="68579"/>
                  </a:lnTo>
                  <a:lnTo>
                    <a:pt x="1968500" y="73659"/>
                  </a:lnTo>
                  <a:lnTo>
                    <a:pt x="1969769" y="78739"/>
                  </a:lnTo>
                  <a:lnTo>
                    <a:pt x="1971039" y="83819"/>
                  </a:lnTo>
                  <a:lnTo>
                    <a:pt x="1971039" y="88899"/>
                  </a:lnTo>
                  <a:lnTo>
                    <a:pt x="1972310" y="93979"/>
                  </a:lnTo>
                  <a:lnTo>
                    <a:pt x="1972310" y="491489"/>
                  </a:lnTo>
                  <a:lnTo>
                    <a:pt x="1972310" y="502919"/>
                  </a:lnTo>
                  <a:lnTo>
                    <a:pt x="1971039" y="507999"/>
                  </a:lnTo>
                  <a:lnTo>
                    <a:pt x="1969769" y="513079"/>
                  </a:lnTo>
                  <a:lnTo>
                    <a:pt x="1968500" y="516889"/>
                  </a:lnTo>
                  <a:lnTo>
                    <a:pt x="1967229" y="521969"/>
                  </a:lnTo>
                  <a:lnTo>
                    <a:pt x="1965960" y="527049"/>
                  </a:lnTo>
                  <a:lnTo>
                    <a:pt x="1963419" y="532129"/>
                  </a:lnTo>
                  <a:lnTo>
                    <a:pt x="1960879" y="535939"/>
                  </a:lnTo>
                  <a:lnTo>
                    <a:pt x="1958339" y="541019"/>
                  </a:lnTo>
                  <a:lnTo>
                    <a:pt x="1935479" y="567689"/>
                  </a:lnTo>
                  <a:lnTo>
                    <a:pt x="1931669" y="571499"/>
                  </a:lnTo>
                  <a:lnTo>
                    <a:pt x="1927860" y="574039"/>
                  </a:lnTo>
                  <a:lnTo>
                    <a:pt x="1922779" y="576579"/>
                  </a:lnTo>
                  <a:lnTo>
                    <a:pt x="1918969" y="579119"/>
                  </a:lnTo>
                  <a:lnTo>
                    <a:pt x="1913889" y="581659"/>
                  </a:lnTo>
                  <a:lnTo>
                    <a:pt x="1908810" y="584199"/>
                  </a:lnTo>
                  <a:lnTo>
                    <a:pt x="1903729" y="585469"/>
                  </a:lnTo>
                  <a:lnTo>
                    <a:pt x="1899919" y="586739"/>
                  </a:lnTo>
                  <a:lnTo>
                    <a:pt x="1894839" y="588009"/>
                  </a:lnTo>
                  <a:lnTo>
                    <a:pt x="1889760" y="589279"/>
                  </a:lnTo>
                  <a:lnTo>
                    <a:pt x="1884679" y="589279"/>
                  </a:lnTo>
                  <a:lnTo>
                    <a:pt x="1878329" y="590549"/>
                  </a:lnTo>
                  <a:lnTo>
                    <a:pt x="1874519" y="590549"/>
                  </a:lnTo>
                  <a:lnTo>
                    <a:pt x="97789" y="590549"/>
                  </a:lnTo>
                  <a:lnTo>
                    <a:pt x="92710" y="590549"/>
                  </a:lnTo>
                  <a:lnTo>
                    <a:pt x="87629" y="590549"/>
                  </a:lnTo>
                  <a:lnTo>
                    <a:pt x="82550" y="589279"/>
                  </a:lnTo>
                  <a:lnTo>
                    <a:pt x="77469" y="588009"/>
                  </a:lnTo>
                  <a:lnTo>
                    <a:pt x="72389" y="586739"/>
                  </a:lnTo>
                  <a:lnTo>
                    <a:pt x="67310" y="585469"/>
                  </a:lnTo>
                  <a:lnTo>
                    <a:pt x="62229" y="584199"/>
                  </a:lnTo>
                  <a:lnTo>
                    <a:pt x="58419" y="581659"/>
                  </a:lnTo>
                  <a:lnTo>
                    <a:pt x="53339" y="580389"/>
                  </a:lnTo>
                  <a:lnTo>
                    <a:pt x="49529" y="577849"/>
                  </a:lnTo>
                  <a:lnTo>
                    <a:pt x="44450" y="575309"/>
                  </a:lnTo>
                  <a:lnTo>
                    <a:pt x="40639" y="571499"/>
                  </a:lnTo>
                  <a:lnTo>
                    <a:pt x="35560" y="568959"/>
                  </a:lnTo>
                  <a:lnTo>
                    <a:pt x="31750" y="565149"/>
                  </a:lnTo>
                  <a:lnTo>
                    <a:pt x="27939" y="561339"/>
                  </a:lnTo>
                  <a:lnTo>
                    <a:pt x="25400" y="558799"/>
                  </a:lnTo>
                  <a:lnTo>
                    <a:pt x="21589" y="553719"/>
                  </a:lnTo>
                  <a:lnTo>
                    <a:pt x="19050" y="549909"/>
                  </a:lnTo>
                  <a:lnTo>
                    <a:pt x="15239" y="546099"/>
                  </a:lnTo>
                  <a:lnTo>
                    <a:pt x="12700" y="541019"/>
                  </a:lnTo>
                  <a:lnTo>
                    <a:pt x="10160" y="537209"/>
                  </a:lnTo>
                  <a:lnTo>
                    <a:pt x="8889" y="532129"/>
                  </a:lnTo>
                  <a:lnTo>
                    <a:pt x="6350" y="527049"/>
                  </a:lnTo>
                  <a:lnTo>
                    <a:pt x="3810" y="521969"/>
                  </a:lnTo>
                  <a:lnTo>
                    <a:pt x="2539" y="518159"/>
                  </a:lnTo>
                  <a:lnTo>
                    <a:pt x="2539" y="513079"/>
                  </a:lnTo>
                  <a:lnTo>
                    <a:pt x="1269" y="507999"/>
                  </a:lnTo>
                  <a:lnTo>
                    <a:pt x="0" y="502919"/>
                  </a:lnTo>
                  <a:lnTo>
                    <a:pt x="0" y="497839"/>
                  </a:lnTo>
                  <a:lnTo>
                    <a:pt x="0" y="492759"/>
                  </a:lnTo>
                  <a:lnTo>
                    <a:pt x="0" y="99059"/>
                  </a:lnTo>
                  <a:close/>
                </a:path>
                <a:path w="1972310" h="590550">
                  <a:moveTo>
                    <a:pt x="0" y="0"/>
                  </a:moveTo>
                  <a:lnTo>
                    <a:pt x="0" y="0"/>
                  </a:lnTo>
                </a:path>
                <a:path w="1972310" h="590550">
                  <a:moveTo>
                    <a:pt x="1972310" y="590549"/>
                  </a:moveTo>
                  <a:lnTo>
                    <a:pt x="1972310" y="590549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 txBox="1"/>
          <p:nvPr/>
        </p:nvSpPr>
        <p:spPr>
          <a:xfrm>
            <a:off x="3855720" y="3698240"/>
            <a:ext cx="1684020" cy="5118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1914"/>
              </a:lnSpc>
              <a:spcBef>
                <a:spcPts val="100"/>
              </a:spcBef>
            </a:pPr>
            <a:r>
              <a:rPr dirty="0" sz="1600" spc="15">
                <a:solidFill>
                  <a:srgbClr val="FF0000"/>
                </a:solidFill>
                <a:latin typeface="Times New Roman"/>
                <a:cs typeface="Times New Roman"/>
              </a:rPr>
              <a:t>Máy</a:t>
            </a:r>
            <a:r>
              <a:rPr dirty="0" sz="1600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lẻ</a:t>
            </a:r>
            <a:r>
              <a:rPr dirty="0" sz="1600" spc="-6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914"/>
              </a:lnSpc>
            </a:pP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49.000</a:t>
            </a:r>
            <a:r>
              <a:rPr dirty="0" sz="1600" spc="15">
                <a:solidFill>
                  <a:srgbClr val="FF0000"/>
                </a:solidFill>
                <a:latin typeface="Times New Roman"/>
                <a:cs typeface="Times New Roman"/>
              </a:rPr>
              <a:t>đ/máy</a:t>
            </a:r>
            <a:r>
              <a:rPr dirty="0" sz="16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/tháng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694747" y="5694997"/>
            <a:ext cx="1981835" cy="490855"/>
            <a:chOff x="3694747" y="5694997"/>
            <a:chExt cx="1981835" cy="490855"/>
          </a:xfrm>
        </p:grpSpPr>
        <p:sp>
          <p:nvSpPr>
            <p:cNvPr id="75" name="object 75"/>
            <p:cNvSpPr/>
            <p:nvPr/>
          </p:nvSpPr>
          <p:spPr>
            <a:xfrm>
              <a:off x="3699510" y="5720079"/>
              <a:ext cx="1971039" cy="46100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699509" y="5784850"/>
              <a:ext cx="0" cy="331470"/>
            </a:xfrm>
            <a:custGeom>
              <a:avLst/>
              <a:gdLst/>
              <a:ahLst/>
              <a:cxnLst/>
              <a:rect l="l" t="t" r="r" b="b"/>
              <a:pathLst>
                <a:path w="0" h="331470">
                  <a:moveTo>
                    <a:pt x="0" y="0"/>
                  </a:moveTo>
                  <a:lnTo>
                    <a:pt x="0" y="331469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699509" y="5718809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10" h="462279">
                  <a:moveTo>
                    <a:pt x="0" y="77469"/>
                  </a:moveTo>
                  <a:lnTo>
                    <a:pt x="0" y="73659"/>
                  </a:lnTo>
                  <a:lnTo>
                    <a:pt x="0" y="69849"/>
                  </a:lnTo>
                  <a:lnTo>
                    <a:pt x="0" y="64769"/>
                  </a:lnTo>
                  <a:lnTo>
                    <a:pt x="1269" y="60959"/>
                  </a:lnTo>
                  <a:lnTo>
                    <a:pt x="2539" y="57149"/>
                  </a:lnTo>
                  <a:lnTo>
                    <a:pt x="2539" y="53339"/>
                  </a:lnTo>
                  <a:lnTo>
                    <a:pt x="5079" y="49529"/>
                  </a:lnTo>
                  <a:lnTo>
                    <a:pt x="6350" y="45719"/>
                  </a:lnTo>
                  <a:lnTo>
                    <a:pt x="7619" y="41909"/>
                  </a:lnTo>
                  <a:lnTo>
                    <a:pt x="10160" y="38099"/>
                  </a:lnTo>
                  <a:lnTo>
                    <a:pt x="11429" y="35559"/>
                  </a:lnTo>
                  <a:lnTo>
                    <a:pt x="13969" y="31749"/>
                  </a:lnTo>
                  <a:lnTo>
                    <a:pt x="16510" y="29209"/>
                  </a:lnTo>
                  <a:lnTo>
                    <a:pt x="19050" y="25399"/>
                  </a:lnTo>
                  <a:lnTo>
                    <a:pt x="21589" y="22859"/>
                  </a:lnTo>
                  <a:lnTo>
                    <a:pt x="24129" y="20319"/>
                  </a:lnTo>
                  <a:lnTo>
                    <a:pt x="27939" y="17779"/>
                  </a:lnTo>
                  <a:lnTo>
                    <a:pt x="31750" y="15239"/>
                  </a:lnTo>
                  <a:lnTo>
                    <a:pt x="34289" y="12699"/>
                  </a:lnTo>
                  <a:lnTo>
                    <a:pt x="38100" y="11429"/>
                  </a:lnTo>
                  <a:lnTo>
                    <a:pt x="40639" y="8889"/>
                  </a:lnTo>
                  <a:lnTo>
                    <a:pt x="44450" y="7619"/>
                  </a:lnTo>
                  <a:lnTo>
                    <a:pt x="48260" y="5079"/>
                  </a:lnTo>
                  <a:lnTo>
                    <a:pt x="52069" y="3809"/>
                  </a:lnTo>
                  <a:lnTo>
                    <a:pt x="55879" y="2539"/>
                  </a:lnTo>
                  <a:lnTo>
                    <a:pt x="60960" y="2539"/>
                  </a:lnTo>
                  <a:lnTo>
                    <a:pt x="64769" y="1269"/>
                  </a:lnTo>
                  <a:lnTo>
                    <a:pt x="68579" y="1269"/>
                  </a:lnTo>
                  <a:lnTo>
                    <a:pt x="72389" y="0"/>
                  </a:lnTo>
                  <a:lnTo>
                    <a:pt x="76200" y="0"/>
                  </a:lnTo>
                  <a:lnTo>
                    <a:pt x="1894839" y="0"/>
                  </a:lnTo>
                  <a:lnTo>
                    <a:pt x="1898650" y="0"/>
                  </a:lnTo>
                  <a:lnTo>
                    <a:pt x="1902460" y="1269"/>
                  </a:lnTo>
                  <a:lnTo>
                    <a:pt x="1906269" y="1269"/>
                  </a:lnTo>
                  <a:lnTo>
                    <a:pt x="1911350" y="2539"/>
                  </a:lnTo>
                  <a:lnTo>
                    <a:pt x="1915160" y="2539"/>
                  </a:lnTo>
                  <a:lnTo>
                    <a:pt x="1918969" y="3809"/>
                  </a:lnTo>
                  <a:lnTo>
                    <a:pt x="1922779" y="5079"/>
                  </a:lnTo>
                  <a:lnTo>
                    <a:pt x="1926589" y="7619"/>
                  </a:lnTo>
                  <a:lnTo>
                    <a:pt x="1930400" y="8889"/>
                  </a:lnTo>
                  <a:lnTo>
                    <a:pt x="1932939" y="11429"/>
                  </a:lnTo>
                  <a:lnTo>
                    <a:pt x="1936750" y="12699"/>
                  </a:lnTo>
                  <a:lnTo>
                    <a:pt x="1939289" y="15239"/>
                  </a:lnTo>
                  <a:lnTo>
                    <a:pt x="1943100" y="17779"/>
                  </a:lnTo>
                  <a:lnTo>
                    <a:pt x="1946910" y="20319"/>
                  </a:lnTo>
                  <a:lnTo>
                    <a:pt x="1949450" y="22859"/>
                  </a:lnTo>
                  <a:lnTo>
                    <a:pt x="1951989" y="25399"/>
                  </a:lnTo>
                  <a:lnTo>
                    <a:pt x="1954529" y="29209"/>
                  </a:lnTo>
                  <a:lnTo>
                    <a:pt x="1957069" y="31749"/>
                  </a:lnTo>
                  <a:lnTo>
                    <a:pt x="1959610" y="35559"/>
                  </a:lnTo>
                  <a:lnTo>
                    <a:pt x="1960879" y="39369"/>
                  </a:lnTo>
                  <a:lnTo>
                    <a:pt x="1963419" y="41909"/>
                  </a:lnTo>
                  <a:lnTo>
                    <a:pt x="1964689" y="45719"/>
                  </a:lnTo>
                  <a:lnTo>
                    <a:pt x="1965960" y="49529"/>
                  </a:lnTo>
                  <a:lnTo>
                    <a:pt x="1968500" y="53339"/>
                  </a:lnTo>
                  <a:lnTo>
                    <a:pt x="1968500" y="57149"/>
                  </a:lnTo>
                  <a:lnTo>
                    <a:pt x="1969769" y="60959"/>
                  </a:lnTo>
                  <a:lnTo>
                    <a:pt x="1971039" y="64769"/>
                  </a:lnTo>
                  <a:lnTo>
                    <a:pt x="1971039" y="69849"/>
                  </a:lnTo>
                  <a:lnTo>
                    <a:pt x="1971039" y="73659"/>
                  </a:lnTo>
                  <a:lnTo>
                    <a:pt x="1971039" y="77469"/>
                  </a:lnTo>
                  <a:lnTo>
                    <a:pt x="1972310" y="384809"/>
                  </a:lnTo>
                  <a:lnTo>
                    <a:pt x="1971039" y="384809"/>
                  </a:lnTo>
                  <a:lnTo>
                    <a:pt x="1971039" y="388619"/>
                  </a:lnTo>
                  <a:lnTo>
                    <a:pt x="1971039" y="392429"/>
                  </a:lnTo>
                  <a:lnTo>
                    <a:pt x="1971039" y="396239"/>
                  </a:lnTo>
                  <a:lnTo>
                    <a:pt x="1969769" y="401319"/>
                  </a:lnTo>
                  <a:lnTo>
                    <a:pt x="1968500" y="405129"/>
                  </a:lnTo>
                  <a:lnTo>
                    <a:pt x="1968500" y="408939"/>
                  </a:lnTo>
                  <a:lnTo>
                    <a:pt x="1965960" y="412749"/>
                  </a:lnTo>
                  <a:lnTo>
                    <a:pt x="1964689" y="416559"/>
                  </a:lnTo>
                  <a:lnTo>
                    <a:pt x="1963419" y="419099"/>
                  </a:lnTo>
                  <a:lnTo>
                    <a:pt x="1960879" y="422909"/>
                  </a:lnTo>
                  <a:lnTo>
                    <a:pt x="1959610" y="426719"/>
                  </a:lnTo>
                  <a:lnTo>
                    <a:pt x="1957069" y="430529"/>
                  </a:lnTo>
                  <a:lnTo>
                    <a:pt x="1954529" y="433069"/>
                  </a:lnTo>
                  <a:lnTo>
                    <a:pt x="1951989" y="435609"/>
                  </a:lnTo>
                  <a:lnTo>
                    <a:pt x="1949450" y="439419"/>
                  </a:lnTo>
                  <a:lnTo>
                    <a:pt x="1946910" y="441959"/>
                  </a:lnTo>
                  <a:lnTo>
                    <a:pt x="1943100" y="444499"/>
                  </a:lnTo>
                  <a:lnTo>
                    <a:pt x="1940560" y="447039"/>
                  </a:lnTo>
                  <a:lnTo>
                    <a:pt x="1936750" y="449579"/>
                  </a:lnTo>
                  <a:lnTo>
                    <a:pt x="1932939" y="450849"/>
                  </a:lnTo>
                  <a:lnTo>
                    <a:pt x="1930400" y="453389"/>
                  </a:lnTo>
                  <a:lnTo>
                    <a:pt x="1926589" y="454659"/>
                  </a:lnTo>
                  <a:lnTo>
                    <a:pt x="1922779" y="457199"/>
                  </a:lnTo>
                  <a:lnTo>
                    <a:pt x="1918969" y="457199"/>
                  </a:lnTo>
                  <a:lnTo>
                    <a:pt x="1915160" y="459739"/>
                  </a:lnTo>
                  <a:lnTo>
                    <a:pt x="1911350" y="459739"/>
                  </a:lnTo>
                  <a:lnTo>
                    <a:pt x="1907539" y="461009"/>
                  </a:lnTo>
                  <a:lnTo>
                    <a:pt x="1903729" y="461009"/>
                  </a:lnTo>
                  <a:lnTo>
                    <a:pt x="1898650" y="462279"/>
                  </a:lnTo>
                  <a:lnTo>
                    <a:pt x="1894839" y="462279"/>
                  </a:lnTo>
                  <a:lnTo>
                    <a:pt x="76200" y="462279"/>
                  </a:lnTo>
                  <a:lnTo>
                    <a:pt x="72389" y="462279"/>
                  </a:lnTo>
                  <a:lnTo>
                    <a:pt x="68579" y="461009"/>
                  </a:lnTo>
                  <a:lnTo>
                    <a:pt x="64769" y="461009"/>
                  </a:lnTo>
                  <a:lnTo>
                    <a:pt x="60960" y="459739"/>
                  </a:lnTo>
                  <a:lnTo>
                    <a:pt x="55879" y="459739"/>
                  </a:lnTo>
                  <a:lnTo>
                    <a:pt x="52069" y="458469"/>
                  </a:lnTo>
                  <a:lnTo>
                    <a:pt x="48260" y="457199"/>
                  </a:lnTo>
                  <a:lnTo>
                    <a:pt x="45719" y="454659"/>
                  </a:lnTo>
                  <a:lnTo>
                    <a:pt x="41910" y="453389"/>
                  </a:lnTo>
                  <a:lnTo>
                    <a:pt x="38100" y="452119"/>
                  </a:lnTo>
                  <a:lnTo>
                    <a:pt x="34289" y="449579"/>
                  </a:lnTo>
                  <a:lnTo>
                    <a:pt x="31750" y="447039"/>
                  </a:lnTo>
                  <a:lnTo>
                    <a:pt x="27939" y="444499"/>
                  </a:lnTo>
                  <a:lnTo>
                    <a:pt x="25400" y="441959"/>
                  </a:lnTo>
                  <a:lnTo>
                    <a:pt x="21589" y="439419"/>
                  </a:lnTo>
                  <a:lnTo>
                    <a:pt x="19050" y="436879"/>
                  </a:lnTo>
                  <a:lnTo>
                    <a:pt x="16510" y="433069"/>
                  </a:lnTo>
                  <a:lnTo>
                    <a:pt x="13969" y="430529"/>
                  </a:lnTo>
                  <a:lnTo>
                    <a:pt x="12700" y="426719"/>
                  </a:lnTo>
                  <a:lnTo>
                    <a:pt x="10160" y="422909"/>
                  </a:lnTo>
                  <a:lnTo>
                    <a:pt x="7619" y="420369"/>
                  </a:lnTo>
                  <a:lnTo>
                    <a:pt x="6350" y="416559"/>
                  </a:lnTo>
                  <a:lnTo>
                    <a:pt x="5079" y="412749"/>
                  </a:lnTo>
                  <a:lnTo>
                    <a:pt x="3810" y="408939"/>
                  </a:lnTo>
                  <a:lnTo>
                    <a:pt x="2539" y="405129"/>
                  </a:lnTo>
                  <a:lnTo>
                    <a:pt x="1269" y="401319"/>
                  </a:lnTo>
                  <a:lnTo>
                    <a:pt x="0" y="397509"/>
                  </a:lnTo>
                  <a:lnTo>
                    <a:pt x="0" y="393699"/>
                  </a:lnTo>
                  <a:lnTo>
                    <a:pt x="0" y="389889"/>
                  </a:lnTo>
                  <a:lnTo>
                    <a:pt x="0" y="384809"/>
                  </a:lnTo>
                  <a:lnTo>
                    <a:pt x="0" y="77469"/>
                  </a:lnTo>
                  <a:close/>
                </a:path>
                <a:path w="1972310" h="462279">
                  <a:moveTo>
                    <a:pt x="0" y="0"/>
                  </a:moveTo>
                  <a:lnTo>
                    <a:pt x="0" y="0"/>
                  </a:lnTo>
                </a:path>
                <a:path w="1972310" h="462279">
                  <a:moveTo>
                    <a:pt x="1972310" y="462279"/>
                  </a:moveTo>
                  <a:lnTo>
                    <a:pt x="1972310" y="46227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699510" y="5699759"/>
              <a:ext cx="1971039" cy="4597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699509" y="5764530"/>
              <a:ext cx="0" cy="331470"/>
            </a:xfrm>
            <a:custGeom>
              <a:avLst/>
              <a:gdLst/>
              <a:ahLst/>
              <a:cxnLst/>
              <a:rect l="l" t="t" r="r" b="b"/>
              <a:pathLst>
                <a:path w="0" h="331470">
                  <a:moveTo>
                    <a:pt x="0" y="0"/>
                  </a:moveTo>
                  <a:lnTo>
                    <a:pt x="0" y="331469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3699509" y="5699759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10" h="461010">
                  <a:moveTo>
                    <a:pt x="0" y="76199"/>
                  </a:moveTo>
                  <a:lnTo>
                    <a:pt x="0" y="72389"/>
                  </a:lnTo>
                  <a:lnTo>
                    <a:pt x="0" y="68579"/>
                  </a:lnTo>
                  <a:lnTo>
                    <a:pt x="0" y="64769"/>
                  </a:lnTo>
                  <a:lnTo>
                    <a:pt x="1269" y="59689"/>
                  </a:lnTo>
                  <a:lnTo>
                    <a:pt x="2539" y="55879"/>
                  </a:lnTo>
                  <a:lnTo>
                    <a:pt x="2539" y="52069"/>
                  </a:lnTo>
                  <a:lnTo>
                    <a:pt x="5079" y="48259"/>
                  </a:lnTo>
                  <a:lnTo>
                    <a:pt x="6350" y="44449"/>
                  </a:lnTo>
                  <a:lnTo>
                    <a:pt x="7619" y="40639"/>
                  </a:lnTo>
                  <a:lnTo>
                    <a:pt x="10160" y="38099"/>
                  </a:lnTo>
                  <a:lnTo>
                    <a:pt x="11429" y="34289"/>
                  </a:lnTo>
                  <a:lnTo>
                    <a:pt x="13969" y="30479"/>
                  </a:lnTo>
                  <a:lnTo>
                    <a:pt x="16510" y="27939"/>
                  </a:lnTo>
                  <a:lnTo>
                    <a:pt x="19050" y="24129"/>
                  </a:lnTo>
                  <a:lnTo>
                    <a:pt x="21589" y="21589"/>
                  </a:lnTo>
                  <a:lnTo>
                    <a:pt x="24129" y="19049"/>
                  </a:lnTo>
                  <a:lnTo>
                    <a:pt x="27939" y="16509"/>
                  </a:lnTo>
                  <a:lnTo>
                    <a:pt x="31750" y="13969"/>
                  </a:lnTo>
                  <a:lnTo>
                    <a:pt x="34289" y="11429"/>
                  </a:lnTo>
                  <a:lnTo>
                    <a:pt x="38100" y="10159"/>
                  </a:lnTo>
                  <a:lnTo>
                    <a:pt x="40639" y="7619"/>
                  </a:lnTo>
                  <a:lnTo>
                    <a:pt x="44450" y="6349"/>
                  </a:lnTo>
                  <a:lnTo>
                    <a:pt x="48260" y="3809"/>
                  </a:lnTo>
                  <a:lnTo>
                    <a:pt x="52069" y="2539"/>
                  </a:lnTo>
                  <a:lnTo>
                    <a:pt x="55879" y="2539"/>
                  </a:lnTo>
                  <a:lnTo>
                    <a:pt x="60960" y="1269"/>
                  </a:lnTo>
                  <a:lnTo>
                    <a:pt x="64769" y="0"/>
                  </a:lnTo>
                  <a:lnTo>
                    <a:pt x="68579" y="0"/>
                  </a:lnTo>
                  <a:lnTo>
                    <a:pt x="72389" y="0"/>
                  </a:lnTo>
                  <a:lnTo>
                    <a:pt x="1894839" y="0"/>
                  </a:lnTo>
                  <a:lnTo>
                    <a:pt x="1906269" y="0"/>
                  </a:lnTo>
                  <a:lnTo>
                    <a:pt x="1911350" y="1269"/>
                  </a:lnTo>
                  <a:lnTo>
                    <a:pt x="1915160" y="2539"/>
                  </a:lnTo>
                  <a:lnTo>
                    <a:pt x="1918969" y="2539"/>
                  </a:lnTo>
                  <a:lnTo>
                    <a:pt x="1922779" y="3809"/>
                  </a:lnTo>
                  <a:lnTo>
                    <a:pt x="1926589" y="6349"/>
                  </a:lnTo>
                  <a:lnTo>
                    <a:pt x="1930400" y="7619"/>
                  </a:lnTo>
                  <a:lnTo>
                    <a:pt x="1932939" y="10159"/>
                  </a:lnTo>
                  <a:lnTo>
                    <a:pt x="1936750" y="11429"/>
                  </a:lnTo>
                  <a:lnTo>
                    <a:pt x="1939289" y="13969"/>
                  </a:lnTo>
                  <a:lnTo>
                    <a:pt x="1943100" y="16509"/>
                  </a:lnTo>
                  <a:lnTo>
                    <a:pt x="1946910" y="19049"/>
                  </a:lnTo>
                  <a:lnTo>
                    <a:pt x="1949450" y="21589"/>
                  </a:lnTo>
                  <a:lnTo>
                    <a:pt x="1951989" y="24129"/>
                  </a:lnTo>
                  <a:lnTo>
                    <a:pt x="1954529" y="27939"/>
                  </a:lnTo>
                  <a:lnTo>
                    <a:pt x="1957069" y="30479"/>
                  </a:lnTo>
                  <a:lnTo>
                    <a:pt x="1959610" y="34289"/>
                  </a:lnTo>
                  <a:lnTo>
                    <a:pt x="1960879" y="38099"/>
                  </a:lnTo>
                  <a:lnTo>
                    <a:pt x="1963419" y="40639"/>
                  </a:lnTo>
                  <a:lnTo>
                    <a:pt x="1964689" y="44449"/>
                  </a:lnTo>
                  <a:lnTo>
                    <a:pt x="1965960" y="48259"/>
                  </a:lnTo>
                  <a:lnTo>
                    <a:pt x="1968500" y="52069"/>
                  </a:lnTo>
                  <a:lnTo>
                    <a:pt x="1968500" y="55879"/>
                  </a:lnTo>
                  <a:lnTo>
                    <a:pt x="1969769" y="59689"/>
                  </a:lnTo>
                  <a:lnTo>
                    <a:pt x="1971039" y="64769"/>
                  </a:lnTo>
                  <a:lnTo>
                    <a:pt x="1971039" y="68579"/>
                  </a:lnTo>
                  <a:lnTo>
                    <a:pt x="1971039" y="72389"/>
                  </a:lnTo>
                  <a:lnTo>
                    <a:pt x="1971039" y="76199"/>
                  </a:lnTo>
                  <a:lnTo>
                    <a:pt x="1972310" y="383539"/>
                  </a:lnTo>
                  <a:lnTo>
                    <a:pt x="1971039" y="383539"/>
                  </a:lnTo>
                  <a:lnTo>
                    <a:pt x="1971039" y="387349"/>
                  </a:lnTo>
                  <a:lnTo>
                    <a:pt x="1971039" y="392429"/>
                  </a:lnTo>
                  <a:lnTo>
                    <a:pt x="1971039" y="396239"/>
                  </a:lnTo>
                  <a:lnTo>
                    <a:pt x="1969769" y="400049"/>
                  </a:lnTo>
                  <a:lnTo>
                    <a:pt x="1968500" y="403859"/>
                  </a:lnTo>
                  <a:lnTo>
                    <a:pt x="1968500" y="407669"/>
                  </a:lnTo>
                  <a:lnTo>
                    <a:pt x="1965960" y="411479"/>
                  </a:lnTo>
                  <a:lnTo>
                    <a:pt x="1964689" y="415289"/>
                  </a:lnTo>
                  <a:lnTo>
                    <a:pt x="1963419" y="417829"/>
                  </a:lnTo>
                  <a:lnTo>
                    <a:pt x="1960879" y="421639"/>
                  </a:lnTo>
                  <a:lnTo>
                    <a:pt x="1959610" y="425449"/>
                  </a:lnTo>
                  <a:lnTo>
                    <a:pt x="1957069" y="429259"/>
                  </a:lnTo>
                  <a:lnTo>
                    <a:pt x="1954529" y="431799"/>
                  </a:lnTo>
                  <a:lnTo>
                    <a:pt x="1951989" y="435609"/>
                  </a:lnTo>
                  <a:lnTo>
                    <a:pt x="1949450" y="438149"/>
                  </a:lnTo>
                  <a:lnTo>
                    <a:pt x="1946910" y="440689"/>
                  </a:lnTo>
                  <a:lnTo>
                    <a:pt x="1943100" y="443229"/>
                  </a:lnTo>
                  <a:lnTo>
                    <a:pt x="1940560" y="445769"/>
                  </a:lnTo>
                  <a:lnTo>
                    <a:pt x="1936750" y="448309"/>
                  </a:lnTo>
                  <a:lnTo>
                    <a:pt x="1932939" y="449579"/>
                  </a:lnTo>
                  <a:lnTo>
                    <a:pt x="1930400" y="452119"/>
                  </a:lnTo>
                  <a:lnTo>
                    <a:pt x="1926589" y="453389"/>
                  </a:lnTo>
                  <a:lnTo>
                    <a:pt x="1922779" y="455929"/>
                  </a:lnTo>
                  <a:lnTo>
                    <a:pt x="1918969" y="457199"/>
                  </a:lnTo>
                  <a:lnTo>
                    <a:pt x="1915160" y="458469"/>
                  </a:lnTo>
                  <a:lnTo>
                    <a:pt x="1911350" y="458469"/>
                  </a:lnTo>
                  <a:lnTo>
                    <a:pt x="1907539" y="459739"/>
                  </a:lnTo>
                  <a:lnTo>
                    <a:pt x="1903729" y="459739"/>
                  </a:lnTo>
                  <a:lnTo>
                    <a:pt x="1898650" y="461009"/>
                  </a:lnTo>
                  <a:lnTo>
                    <a:pt x="1894839" y="461009"/>
                  </a:lnTo>
                  <a:lnTo>
                    <a:pt x="76200" y="461009"/>
                  </a:lnTo>
                  <a:lnTo>
                    <a:pt x="72389" y="461009"/>
                  </a:lnTo>
                  <a:lnTo>
                    <a:pt x="68579" y="459739"/>
                  </a:lnTo>
                  <a:lnTo>
                    <a:pt x="64769" y="459739"/>
                  </a:lnTo>
                  <a:lnTo>
                    <a:pt x="60960" y="458469"/>
                  </a:lnTo>
                  <a:lnTo>
                    <a:pt x="55879" y="458469"/>
                  </a:lnTo>
                  <a:lnTo>
                    <a:pt x="52069" y="457199"/>
                  </a:lnTo>
                  <a:lnTo>
                    <a:pt x="48260" y="455929"/>
                  </a:lnTo>
                  <a:lnTo>
                    <a:pt x="45719" y="454659"/>
                  </a:lnTo>
                  <a:lnTo>
                    <a:pt x="41910" y="452119"/>
                  </a:lnTo>
                  <a:lnTo>
                    <a:pt x="38100" y="450849"/>
                  </a:lnTo>
                  <a:lnTo>
                    <a:pt x="34289" y="448309"/>
                  </a:lnTo>
                  <a:lnTo>
                    <a:pt x="31750" y="445769"/>
                  </a:lnTo>
                  <a:lnTo>
                    <a:pt x="27939" y="443229"/>
                  </a:lnTo>
                  <a:lnTo>
                    <a:pt x="25400" y="440689"/>
                  </a:lnTo>
                  <a:lnTo>
                    <a:pt x="21589" y="438149"/>
                  </a:lnTo>
                  <a:lnTo>
                    <a:pt x="19050" y="435609"/>
                  </a:lnTo>
                  <a:lnTo>
                    <a:pt x="16510" y="431799"/>
                  </a:lnTo>
                  <a:lnTo>
                    <a:pt x="13969" y="429259"/>
                  </a:lnTo>
                  <a:lnTo>
                    <a:pt x="12700" y="425449"/>
                  </a:lnTo>
                  <a:lnTo>
                    <a:pt x="10160" y="422909"/>
                  </a:lnTo>
                  <a:lnTo>
                    <a:pt x="7619" y="419099"/>
                  </a:lnTo>
                  <a:lnTo>
                    <a:pt x="6350" y="415289"/>
                  </a:lnTo>
                  <a:lnTo>
                    <a:pt x="5079" y="411479"/>
                  </a:lnTo>
                  <a:lnTo>
                    <a:pt x="3810" y="407669"/>
                  </a:lnTo>
                  <a:lnTo>
                    <a:pt x="2539" y="403859"/>
                  </a:lnTo>
                  <a:lnTo>
                    <a:pt x="1269" y="400049"/>
                  </a:lnTo>
                  <a:lnTo>
                    <a:pt x="0" y="396239"/>
                  </a:lnTo>
                  <a:lnTo>
                    <a:pt x="0" y="392429"/>
                  </a:lnTo>
                  <a:lnTo>
                    <a:pt x="0" y="388619"/>
                  </a:lnTo>
                  <a:lnTo>
                    <a:pt x="0" y="384809"/>
                  </a:lnTo>
                  <a:lnTo>
                    <a:pt x="0" y="76199"/>
                  </a:lnTo>
                  <a:close/>
                </a:path>
                <a:path w="1972310" h="461010">
                  <a:moveTo>
                    <a:pt x="0" y="0"/>
                  </a:moveTo>
                  <a:lnTo>
                    <a:pt x="0" y="0"/>
                  </a:lnTo>
                </a:path>
                <a:path w="1972310" h="461010">
                  <a:moveTo>
                    <a:pt x="1972310" y="461009"/>
                  </a:moveTo>
                  <a:lnTo>
                    <a:pt x="1972310" y="461009"/>
                  </a:lnTo>
                </a:path>
              </a:pathLst>
            </a:custGeom>
            <a:ln w="9344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/>
          <p:cNvSpPr txBox="1"/>
          <p:nvPr/>
        </p:nvSpPr>
        <p:spPr>
          <a:xfrm>
            <a:off x="3986529" y="5795009"/>
            <a:ext cx="1260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E487C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6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1E487C"/>
                </a:solidFill>
                <a:latin typeface="Times New Roman"/>
                <a:cs typeface="Times New Roman"/>
              </a:rPr>
              <a:t>THOẠI</a:t>
            </a:r>
            <a:r>
              <a:rPr dirty="0" sz="1600" spc="-10">
                <a:solidFill>
                  <a:srgbClr val="1E487C"/>
                </a:solidFill>
                <a:latin typeface="Times New Roman"/>
                <a:cs typeface="Times New Roman"/>
              </a:rPr>
              <a:t>!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694837" y="6224677"/>
            <a:ext cx="1981835" cy="490855"/>
            <a:chOff x="3694837" y="6224677"/>
            <a:chExt cx="1981835" cy="490855"/>
          </a:xfrm>
        </p:grpSpPr>
        <p:sp>
          <p:nvSpPr>
            <p:cNvPr id="83" name="object 83"/>
            <p:cNvSpPr/>
            <p:nvPr/>
          </p:nvSpPr>
          <p:spPr>
            <a:xfrm>
              <a:off x="3699510" y="6248400"/>
              <a:ext cx="1971039" cy="4622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3699509" y="6314440"/>
              <a:ext cx="1902460" cy="396240"/>
            </a:xfrm>
            <a:custGeom>
              <a:avLst/>
              <a:gdLst/>
              <a:ahLst/>
              <a:cxnLst/>
              <a:rect l="l" t="t" r="r" b="b"/>
              <a:pathLst>
                <a:path w="1902460" h="396240">
                  <a:moveTo>
                    <a:pt x="67310" y="396239"/>
                  </a:moveTo>
                  <a:lnTo>
                    <a:pt x="1902460" y="396239"/>
                  </a:lnTo>
                </a:path>
                <a:path w="1902460" h="396240">
                  <a:moveTo>
                    <a:pt x="0" y="0"/>
                  </a:moveTo>
                  <a:lnTo>
                    <a:pt x="0" y="332738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699509" y="6249670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10" h="461009">
                  <a:moveTo>
                    <a:pt x="0" y="76199"/>
                  </a:moveTo>
                  <a:lnTo>
                    <a:pt x="0" y="72389"/>
                  </a:lnTo>
                  <a:lnTo>
                    <a:pt x="0" y="68579"/>
                  </a:lnTo>
                  <a:lnTo>
                    <a:pt x="0" y="64769"/>
                  </a:lnTo>
                  <a:lnTo>
                    <a:pt x="1269" y="60959"/>
                  </a:lnTo>
                  <a:lnTo>
                    <a:pt x="2539" y="55879"/>
                  </a:lnTo>
                  <a:lnTo>
                    <a:pt x="2539" y="52069"/>
                  </a:lnTo>
                  <a:lnTo>
                    <a:pt x="5079" y="48259"/>
                  </a:lnTo>
                  <a:lnTo>
                    <a:pt x="6350" y="44449"/>
                  </a:lnTo>
                  <a:lnTo>
                    <a:pt x="7619" y="41909"/>
                  </a:lnTo>
                  <a:lnTo>
                    <a:pt x="10160" y="38099"/>
                  </a:lnTo>
                  <a:lnTo>
                    <a:pt x="11429" y="34289"/>
                  </a:lnTo>
                  <a:lnTo>
                    <a:pt x="13969" y="31749"/>
                  </a:lnTo>
                  <a:lnTo>
                    <a:pt x="16510" y="27939"/>
                  </a:lnTo>
                  <a:lnTo>
                    <a:pt x="19050" y="25399"/>
                  </a:lnTo>
                  <a:lnTo>
                    <a:pt x="21589" y="21589"/>
                  </a:lnTo>
                  <a:lnTo>
                    <a:pt x="24129" y="19049"/>
                  </a:lnTo>
                  <a:lnTo>
                    <a:pt x="27939" y="16509"/>
                  </a:lnTo>
                  <a:lnTo>
                    <a:pt x="31750" y="13969"/>
                  </a:lnTo>
                  <a:lnTo>
                    <a:pt x="34289" y="11429"/>
                  </a:lnTo>
                  <a:lnTo>
                    <a:pt x="38100" y="10159"/>
                  </a:lnTo>
                  <a:lnTo>
                    <a:pt x="40639" y="7619"/>
                  </a:lnTo>
                  <a:lnTo>
                    <a:pt x="44450" y="6349"/>
                  </a:lnTo>
                  <a:lnTo>
                    <a:pt x="48260" y="5079"/>
                  </a:lnTo>
                  <a:lnTo>
                    <a:pt x="52069" y="2539"/>
                  </a:lnTo>
                  <a:lnTo>
                    <a:pt x="55879" y="2539"/>
                  </a:lnTo>
                  <a:lnTo>
                    <a:pt x="60960" y="1269"/>
                  </a:lnTo>
                  <a:lnTo>
                    <a:pt x="64769" y="1269"/>
                  </a:lnTo>
                  <a:lnTo>
                    <a:pt x="68579" y="0"/>
                  </a:lnTo>
                  <a:lnTo>
                    <a:pt x="1894839" y="0"/>
                  </a:lnTo>
                  <a:lnTo>
                    <a:pt x="1902460" y="0"/>
                  </a:lnTo>
                  <a:lnTo>
                    <a:pt x="1906269" y="1269"/>
                  </a:lnTo>
                  <a:lnTo>
                    <a:pt x="1911350" y="1269"/>
                  </a:lnTo>
                  <a:lnTo>
                    <a:pt x="1915160" y="2539"/>
                  </a:lnTo>
                  <a:lnTo>
                    <a:pt x="1918969" y="2539"/>
                  </a:lnTo>
                  <a:lnTo>
                    <a:pt x="1922779" y="5079"/>
                  </a:lnTo>
                  <a:lnTo>
                    <a:pt x="1926589" y="6349"/>
                  </a:lnTo>
                  <a:lnTo>
                    <a:pt x="1930400" y="7619"/>
                  </a:lnTo>
                  <a:lnTo>
                    <a:pt x="1932939" y="10159"/>
                  </a:lnTo>
                  <a:lnTo>
                    <a:pt x="1936750" y="11429"/>
                  </a:lnTo>
                  <a:lnTo>
                    <a:pt x="1939289" y="13969"/>
                  </a:lnTo>
                  <a:lnTo>
                    <a:pt x="1943100" y="16509"/>
                  </a:lnTo>
                  <a:lnTo>
                    <a:pt x="1946910" y="19049"/>
                  </a:lnTo>
                  <a:lnTo>
                    <a:pt x="1949450" y="21589"/>
                  </a:lnTo>
                  <a:lnTo>
                    <a:pt x="1951989" y="25399"/>
                  </a:lnTo>
                  <a:lnTo>
                    <a:pt x="1954529" y="27939"/>
                  </a:lnTo>
                  <a:lnTo>
                    <a:pt x="1957069" y="31749"/>
                  </a:lnTo>
                  <a:lnTo>
                    <a:pt x="1959610" y="34289"/>
                  </a:lnTo>
                  <a:lnTo>
                    <a:pt x="1960879" y="38099"/>
                  </a:lnTo>
                  <a:lnTo>
                    <a:pt x="1963419" y="41909"/>
                  </a:lnTo>
                  <a:lnTo>
                    <a:pt x="1964689" y="44449"/>
                  </a:lnTo>
                  <a:lnTo>
                    <a:pt x="1965960" y="48259"/>
                  </a:lnTo>
                  <a:lnTo>
                    <a:pt x="1968500" y="52069"/>
                  </a:lnTo>
                  <a:lnTo>
                    <a:pt x="1968500" y="55879"/>
                  </a:lnTo>
                  <a:lnTo>
                    <a:pt x="1969769" y="60959"/>
                  </a:lnTo>
                  <a:lnTo>
                    <a:pt x="1971039" y="64769"/>
                  </a:lnTo>
                  <a:lnTo>
                    <a:pt x="1971039" y="68579"/>
                  </a:lnTo>
                  <a:lnTo>
                    <a:pt x="1971039" y="72389"/>
                  </a:lnTo>
                  <a:lnTo>
                    <a:pt x="1971039" y="76199"/>
                  </a:lnTo>
                  <a:lnTo>
                    <a:pt x="1972310" y="383539"/>
                  </a:lnTo>
                  <a:lnTo>
                    <a:pt x="1971039" y="383539"/>
                  </a:lnTo>
                  <a:lnTo>
                    <a:pt x="1971039" y="388619"/>
                  </a:lnTo>
                  <a:lnTo>
                    <a:pt x="1971039" y="392429"/>
                  </a:lnTo>
                  <a:lnTo>
                    <a:pt x="1971039" y="396239"/>
                  </a:lnTo>
                  <a:lnTo>
                    <a:pt x="1969769" y="400049"/>
                  </a:lnTo>
                  <a:lnTo>
                    <a:pt x="1968500" y="403859"/>
                  </a:lnTo>
                  <a:lnTo>
                    <a:pt x="1968500" y="407669"/>
                  </a:lnTo>
                  <a:lnTo>
                    <a:pt x="1965960" y="411479"/>
                  </a:lnTo>
                  <a:lnTo>
                    <a:pt x="1964689" y="415289"/>
                  </a:lnTo>
                  <a:lnTo>
                    <a:pt x="1963419" y="419099"/>
                  </a:lnTo>
                  <a:lnTo>
                    <a:pt x="1960879" y="421639"/>
                  </a:lnTo>
                  <a:lnTo>
                    <a:pt x="1959610" y="425449"/>
                  </a:lnTo>
                  <a:lnTo>
                    <a:pt x="1957069" y="429259"/>
                  </a:lnTo>
                  <a:lnTo>
                    <a:pt x="1954529" y="431799"/>
                  </a:lnTo>
                  <a:lnTo>
                    <a:pt x="1951989" y="435609"/>
                  </a:lnTo>
                  <a:lnTo>
                    <a:pt x="1949450" y="438149"/>
                  </a:lnTo>
                  <a:lnTo>
                    <a:pt x="1946910" y="440689"/>
                  </a:lnTo>
                  <a:lnTo>
                    <a:pt x="1943100" y="443229"/>
                  </a:lnTo>
                  <a:lnTo>
                    <a:pt x="1940560" y="445769"/>
                  </a:lnTo>
                  <a:lnTo>
                    <a:pt x="1936750" y="448309"/>
                  </a:lnTo>
                  <a:lnTo>
                    <a:pt x="1932939" y="450849"/>
                  </a:lnTo>
                  <a:lnTo>
                    <a:pt x="1930400" y="452119"/>
                  </a:lnTo>
                  <a:lnTo>
                    <a:pt x="1926589" y="453389"/>
                  </a:lnTo>
                  <a:lnTo>
                    <a:pt x="1922779" y="455929"/>
                  </a:lnTo>
                  <a:lnTo>
                    <a:pt x="1918969" y="457199"/>
                  </a:lnTo>
                  <a:lnTo>
                    <a:pt x="1915160" y="458469"/>
                  </a:lnTo>
                  <a:lnTo>
                    <a:pt x="1911350" y="458469"/>
                  </a:lnTo>
                  <a:lnTo>
                    <a:pt x="1907539" y="459739"/>
                  </a:lnTo>
                  <a:lnTo>
                    <a:pt x="1903729" y="459739"/>
                  </a:lnTo>
                  <a:lnTo>
                    <a:pt x="1898650" y="461009"/>
                  </a:lnTo>
                  <a:lnTo>
                    <a:pt x="1894839" y="461009"/>
                  </a:lnTo>
                  <a:lnTo>
                    <a:pt x="76200" y="461009"/>
                  </a:lnTo>
                  <a:lnTo>
                    <a:pt x="72389" y="461009"/>
                  </a:lnTo>
                  <a:lnTo>
                    <a:pt x="68579" y="459739"/>
                  </a:lnTo>
                  <a:lnTo>
                    <a:pt x="64769" y="459739"/>
                  </a:lnTo>
                  <a:lnTo>
                    <a:pt x="60960" y="458469"/>
                  </a:lnTo>
                  <a:lnTo>
                    <a:pt x="55879" y="458469"/>
                  </a:lnTo>
                  <a:lnTo>
                    <a:pt x="52069" y="457199"/>
                  </a:lnTo>
                  <a:lnTo>
                    <a:pt x="48260" y="455929"/>
                  </a:lnTo>
                  <a:lnTo>
                    <a:pt x="45719" y="454659"/>
                  </a:lnTo>
                  <a:lnTo>
                    <a:pt x="41910" y="452119"/>
                  </a:lnTo>
                  <a:lnTo>
                    <a:pt x="38100" y="450849"/>
                  </a:lnTo>
                  <a:lnTo>
                    <a:pt x="34289" y="448309"/>
                  </a:lnTo>
                  <a:lnTo>
                    <a:pt x="31750" y="445769"/>
                  </a:lnTo>
                  <a:lnTo>
                    <a:pt x="27939" y="443229"/>
                  </a:lnTo>
                  <a:lnTo>
                    <a:pt x="25400" y="440689"/>
                  </a:lnTo>
                  <a:lnTo>
                    <a:pt x="21589" y="438149"/>
                  </a:lnTo>
                  <a:lnTo>
                    <a:pt x="19050" y="435609"/>
                  </a:lnTo>
                  <a:lnTo>
                    <a:pt x="16510" y="431799"/>
                  </a:lnTo>
                  <a:lnTo>
                    <a:pt x="13969" y="429259"/>
                  </a:lnTo>
                  <a:lnTo>
                    <a:pt x="12700" y="426719"/>
                  </a:lnTo>
                  <a:lnTo>
                    <a:pt x="10160" y="422909"/>
                  </a:lnTo>
                  <a:lnTo>
                    <a:pt x="7619" y="419099"/>
                  </a:lnTo>
                  <a:lnTo>
                    <a:pt x="6350" y="415289"/>
                  </a:lnTo>
                  <a:lnTo>
                    <a:pt x="5079" y="411479"/>
                  </a:lnTo>
                  <a:lnTo>
                    <a:pt x="3810" y="407669"/>
                  </a:lnTo>
                  <a:lnTo>
                    <a:pt x="2539" y="403859"/>
                  </a:lnTo>
                  <a:lnTo>
                    <a:pt x="1269" y="400049"/>
                  </a:lnTo>
                  <a:lnTo>
                    <a:pt x="0" y="396239"/>
                  </a:lnTo>
                  <a:lnTo>
                    <a:pt x="0" y="392429"/>
                  </a:lnTo>
                  <a:lnTo>
                    <a:pt x="0" y="388619"/>
                  </a:lnTo>
                  <a:lnTo>
                    <a:pt x="0" y="384809"/>
                  </a:lnTo>
                  <a:lnTo>
                    <a:pt x="0" y="76199"/>
                  </a:lnTo>
                  <a:close/>
                </a:path>
                <a:path w="1972310" h="461009">
                  <a:moveTo>
                    <a:pt x="0" y="0"/>
                  </a:moveTo>
                  <a:lnTo>
                    <a:pt x="0" y="0"/>
                  </a:lnTo>
                </a:path>
                <a:path w="1972310" h="461009">
                  <a:moveTo>
                    <a:pt x="1972310" y="461009"/>
                  </a:moveTo>
                  <a:lnTo>
                    <a:pt x="1972310" y="4610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699510" y="6229350"/>
              <a:ext cx="1971039" cy="46101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3699509" y="6294120"/>
              <a:ext cx="1906270" cy="396240"/>
            </a:xfrm>
            <a:custGeom>
              <a:avLst/>
              <a:gdLst/>
              <a:ahLst/>
              <a:cxnLst/>
              <a:rect l="l" t="t" r="r" b="b"/>
              <a:pathLst>
                <a:path w="1906270" h="396240">
                  <a:moveTo>
                    <a:pt x="74930" y="396239"/>
                  </a:moveTo>
                  <a:lnTo>
                    <a:pt x="1906266" y="396239"/>
                  </a:lnTo>
                </a:path>
                <a:path w="1906270" h="396240">
                  <a:moveTo>
                    <a:pt x="0" y="0"/>
                  </a:moveTo>
                  <a:lnTo>
                    <a:pt x="0" y="332739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699509" y="6229350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10" h="461009">
                  <a:moveTo>
                    <a:pt x="0" y="76200"/>
                  </a:moveTo>
                  <a:lnTo>
                    <a:pt x="0" y="72390"/>
                  </a:lnTo>
                  <a:lnTo>
                    <a:pt x="0" y="68579"/>
                  </a:lnTo>
                  <a:lnTo>
                    <a:pt x="0" y="64770"/>
                  </a:lnTo>
                  <a:lnTo>
                    <a:pt x="1269" y="60959"/>
                  </a:lnTo>
                  <a:lnTo>
                    <a:pt x="2539" y="57150"/>
                  </a:lnTo>
                  <a:lnTo>
                    <a:pt x="2539" y="52070"/>
                  </a:lnTo>
                  <a:lnTo>
                    <a:pt x="5079" y="49529"/>
                  </a:lnTo>
                  <a:lnTo>
                    <a:pt x="6350" y="45720"/>
                  </a:lnTo>
                  <a:lnTo>
                    <a:pt x="7619" y="41909"/>
                  </a:lnTo>
                  <a:lnTo>
                    <a:pt x="10160" y="38100"/>
                  </a:lnTo>
                  <a:lnTo>
                    <a:pt x="11429" y="34290"/>
                  </a:lnTo>
                  <a:lnTo>
                    <a:pt x="13969" y="31750"/>
                  </a:lnTo>
                  <a:lnTo>
                    <a:pt x="16510" y="27940"/>
                  </a:lnTo>
                  <a:lnTo>
                    <a:pt x="19050" y="25400"/>
                  </a:lnTo>
                  <a:lnTo>
                    <a:pt x="21589" y="21590"/>
                  </a:lnTo>
                  <a:lnTo>
                    <a:pt x="24129" y="19050"/>
                  </a:lnTo>
                  <a:lnTo>
                    <a:pt x="27939" y="16509"/>
                  </a:lnTo>
                  <a:lnTo>
                    <a:pt x="31750" y="13970"/>
                  </a:lnTo>
                  <a:lnTo>
                    <a:pt x="34289" y="11429"/>
                  </a:lnTo>
                  <a:lnTo>
                    <a:pt x="38100" y="10159"/>
                  </a:lnTo>
                  <a:lnTo>
                    <a:pt x="40639" y="7620"/>
                  </a:lnTo>
                  <a:lnTo>
                    <a:pt x="44450" y="6350"/>
                  </a:lnTo>
                  <a:lnTo>
                    <a:pt x="48260" y="5079"/>
                  </a:lnTo>
                  <a:lnTo>
                    <a:pt x="52069" y="3809"/>
                  </a:lnTo>
                  <a:lnTo>
                    <a:pt x="55879" y="2540"/>
                  </a:lnTo>
                  <a:lnTo>
                    <a:pt x="60960" y="1270"/>
                  </a:lnTo>
                  <a:lnTo>
                    <a:pt x="64769" y="1270"/>
                  </a:lnTo>
                  <a:lnTo>
                    <a:pt x="68579" y="0"/>
                  </a:lnTo>
                  <a:lnTo>
                    <a:pt x="1894839" y="0"/>
                  </a:lnTo>
                  <a:lnTo>
                    <a:pt x="1902460" y="0"/>
                  </a:lnTo>
                  <a:lnTo>
                    <a:pt x="1906269" y="1270"/>
                  </a:lnTo>
                  <a:lnTo>
                    <a:pt x="1911350" y="1270"/>
                  </a:lnTo>
                  <a:lnTo>
                    <a:pt x="1915160" y="2540"/>
                  </a:lnTo>
                  <a:lnTo>
                    <a:pt x="1918969" y="3809"/>
                  </a:lnTo>
                  <a:lnTo>
                    <a:pt x="1922779" y="5079"/>
                  </a:lnTo>
                  <a:lnTo>
                    <a:pt x="1926589" y="6350"/>
                  </a:lnTo>
                  <a:lnTo>
                    <a:pt x="1930400" y="7620"/>
                  </a:lnTo>
                  <a:lnTo>
                    <a:pt x="1932939" y="10159"/>
                  </a:lnTo>
                  <a:lnTo>
                    <a:pt x="1936750" y="11429"/>
                  </a:lnTo>
                  <a:lnTo>
                    <a:pt x="1939289" y="13970"/>
                  </a:lnTo>
                  <a:lnTo>
                    <a:pt x="1943100" y="16509"/>
                  </a:lnTo>
                  <a:lnTo>
                    <a:pt x="1946910" y="19050"/>
                  </a:lnTo>
                  <a:lnTo>
                    <a:pt x="1949450" y="21590"/>
                  </a:lnTo>
                  <a:lnTo>
                    <a:pt x="1951989" y="25400"/>
                  </a:lnTo>
                  <a:lnTo>
                    <a:pt x="1954529" y="27940"/>
                  </a:lnTo>
                  <a:lnTo>
                    <a:pt x="1957069" y="31750"/>
                  </a:lnTo>
                  <a:lnTo>
                    <a:pt x="1959610" y="34290"/>
                  </a:lnTo>
                  <a:lnTo>
                    <a:pt x="1960879" y="38100"/>
                  </a:lnTo>
                  <a:lnTo>
                    <a:pt x="1963419" y="41909"/>
                  </a:lnTo>
                  <a:lnTo>
                    <a:pt x="1964689" y="45720"/>
                  </a:lnTo>
                  <a:lnTo>
                    <a:pt x="1965960" y="49529"/>
                  </a:lnTo>
                  <a:lnTo>
                    <a:pt x="1968500" y="52070"/>
                  </a:lnTo>
                  <a:lnTo>
                    <a:pt x="1968500" y="57150"/>
                  </a:lnTo>
                  <a:lnTo>
                    <a:pt x="1969769" y="60959"/>
                  </a:lnTo>
                  <a:lnTo>
                    <a:pt x="1971039" y="64770"/>
                  </a:lnTo>
                  <a:lnTo>
                    <a:pt x="1971039" y="68579"/>
                  </a:lnTo>
                  <a:lnTo>
                    <a:pt x="1971039" y="72390"/>
                  </a:lnTo>
                  <a:lnTo>
                    <a:pt x="1971039" y="76200"/>
                  </a:lnTo>
                  <a:lnTo>
                    <a:pt x="1972310" y="384810"/>
                  </a:lnTo>
                  <a:lnTo>
                    <a:pt x="1971039" y="384810"/>
                  </a:lnTo>
                  <a:lnTo>
                    <a:pt x="1971039" y="388620"/>
                  </a:lnTo>
                  <a:lnTo>
                    <a:pt x="1971039" y="392430"/>
                  </a:lnTo>
                  <a:lnTo>
                    <a:pt x="1971039" y="396240"/>
                  </a:lnTo>
                  <a:lnTo>
                    <a:pt x="1969769" y="400050"/>
                  </a:lnTo>
                  <a:lnTo>
                    <a:pt x="1968500" y="403860"/>
                  </a:lnTo>
                  <a:lnTo>
                    <a:pt x="1968500" y="407670"/>
                  </a:lnTo>
                  <a:lnTo>
                    <a:pt x="1965960" y="411480"/>
                  </a:lnTo>
                  <a:lnTo>
                    <a:pt x="1964689" y="415290"/>
                  </a:lnTo>
                  <a:lnTo>
                    <a:pt x="1963419" y="419100"/>
                  </a:lnTo>
                  <a:lnTo>
                    <a:pt x="1960879" y="422909"/>
                  </a:lnTo>
                  <a:lnTo>
                    <a:pt x="1959610" y="425450"/>
                  </a:lnTo>
                  <a:lnTo>
                    <a:pt x="1957069" y="429259"/>
                  </a:lnTo>
                  <a:lnTo>
                    <a:pt x="1954529" y="433070"/>
                  </a:lnTo>
                  <a:lnTo>
                    <a:pt x="1951989" y="435609"/>
                  </a:lnTo>
                  <a:lnTo>
                    <a:pt x="1949450" y="438150"/>
                  </a:lnTo>
                  <a:lnTo>
                    <a:pt x="1946910" y="440690"/>
                  </a:lnTo>
                  <a:lnTo>
                    <a:pt x="1943100" y="443230"/>
                  </a:lnTo>
                  <a:lnTo>
                    <a:pt x="1940560" y="445770"/>
                  </a:lnTo>
                  <a:lnTo>
                    <a:pt x="1936750" y="448309"/>
                  </a:lnTo>
                  <a:lnTo>
                    <a:pt x="1932939" y="450850"/>
                  </a:lnTo>
                  <a:lnTo>
                    <a:pt x="1930400" y="452120"/>
                  </a:lnTo>
                  <a:lnTo>
                    <a:pt x="1926589" y="454659"/>
                  </a:lnTo>
                  <a:lnTo>
                    <a:pt x="1922779" y="455930"/>
                  </a:lnTo>
                  <a:lnTo>
                    <a:pt x="1918969" y="457200"/>
                  </a:lnTo>
                  <a:lnTo>
                    <a:pt x="1915160" y="458470"/>
                  </a:lnTo>
                  <a:lnTo>
                    <a:pt x="1911350" y="458470"/>
                  </a:lnTo>
                  <a:lnTo>
                    <a:pt x="1907539" y="459740"/>
                  </a:lnTo>
                  <a:lnTo>
                    <a:pt x="1903729" y="461009"/>
                  </a:lnTo>
                  <a:lnTo>
                    <a:pt x="1898650" y="461009"/>
                  </a:lnTo>
                  <a:lnTo>
                    <a:pt x="1894839" y="461009"/>
                  </a:lnTo>
                  <a:lnTo>
                    <a:pt x="76200" y="461009"/>
                  </a:lnTo>
                  <a:lnTo>
                    <a:pt x="72389" y="461009"/>
                  </a:lnTo>
                  <a:lnTo>
                    <a:pt x="68579" y="461009"/>
                  </a:lnTo>
                  <a:lnTo>
                    <a:pt x="64769" y="459740"/>
                  </a:lnTo>
                  <a:lnTo>
                    <a:pt x="60960" y="458470"/>
                  </a:lnTo>
                  <a:lnTo>
                    <a:pt x="55879" y="458470"/>
                  </a:lnTo>
                  <a:lnTo>
                    <a:pt x="52069" y="457200"/>
                  </a:lnTo>
                  <a:lnTo>
                    <a:pt x="48260" y="455930"/>
                  </a:lnTo>
                  <a:lnTo>
                    <a:pt x="45719" y="454659"/>
                  </a:lnTo>
                  <a:lnTo>
                    <a:pt x="41910" y="452120"/>
                  </a:lnTo>
                  <a:lnTo>
                    <a:pt x="38100" y="450850"/>
                  </a:lnTo>
                  <a:lnTo>
                    <a:pt x="34289" y="448309"/>
                  </a:lnTo>
                  <a:lnTo>
                    <a:pt x="31750" y="447040"/>
                  </a:lnTo>
                  <a:lnTo>
                    <a:pt x="27939" y="444500"/>
                  </a:lnTo>
                  <a:lnTo>
                    <a:pt x="25400" y="441959"/>
                  </a:lnTo>
                  <a:lnTo>
                    <a:pt x="21589" y="438150"/>
                  </a:lnTo>
                  <a:lnTo>
                    <a:pt x="19050" y="435609"/>
                  </a:lnTo>
                  <a:lnTo>
                    <a:pt x="16510" y="433070"/>
                  </a:lnTo>
                  <a:lnTo>
                    <a:pt x="13969" y="429259"/>
                  </a:lnTo>
                  <a:lnTo>
                    <a:pt x="12700" y="426720"/>
                  </a:lnTo>
                  <a:lnTo>
                    <a:pt x="10160" y="422909"/>
                  </a:lnTo>
                  <a:lnTo>
                    <a:pt x="7619" y="419100"/>
                  </a:lnTo>
                  <a:lnTo>
                    <a:pt x="6350" y="415290"/>
                  </a:lnTo>
                  <a:lnTo>
                    <a:pt x="5079" y="411480"/>
                  </a:lnTo>
                  <a:lnTo>
                    <a:pt x="3810" y="408940"/>
                  </a:lnTo>
                  <a:lnTo>
                    <a:pt x="2539" y="403860"/>
                  </a:lnTo>
                  <a:lnTo>
                    <a:pt x="1269" y="400050"/>
                  </a:lnTo>
                  <a:lnTo>
                    <a:pt x="0" y="396240"/>
                  </a:lnTo>
                  <a:lnTo>
                    <a:pt x="0" y="39243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6200"/>
                  </a:lnTo>
                  <a:close/>
                </a:path>
                <a:path w="1972310" h="461009">
                  <a:moveTo>
                    <a:pt x="0" y="0"/>
                  </a:moveTo>
                  <a:lnTo>
                    <a:pt x="0" y="0"/>
                  </a:lnTo>
                </a:path>
                <a:path w="1972310" h="461009">
                  <a:moveTo>
                    <a:pt x="1972310" y="461009"/>
                  </a:moveTo>
                  <a:lnTo>
                    <a:pt x="1972310" y="461009"/>
                  </a:lnTo>
                </a:path>
              </a:pathLst>
            </a:custGeom>
            <a:ln w="9344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4217670" y="6325870"/>
            <a:ext cx="9359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E487C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9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1E487C"/>
                </a:solidFill>
                <a:latin typeface="Times New Roman"/>
                <a:cs typeface="Times New Roman"/>
              </a:rPr>
              <a:t>SMS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527197" y="4534307"/>
            <a:ext cx="2328545" cy="690245"/>
            <a:chOff x="3527197" y="4534307"/>
            <a:chExt cx="2328545" cy="690245"/>
          </a:xfrm>
        </p:grpSpPr>
        <p:sp>
          <p:nvSpPr>
            <p:cNvPr id="91" name="object 91"/>
            <p:cNvSpPr/>
            <p:nvPr/>
          </p:nvSpPr>
          <p:spPr>
            <a:xfrm>
              <a:off x="3531869" y="4559300"/>
              <a:ext cx="2317750" cy="6604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3531869" y="4559300"/>
              <a:ext cx="2221230" cy="660400"/>
            </a:xfrm>
            <a:custGeom>
              <a:avLst/>
              <a:gdLst/>
              <a:ahLst/>
              <a:cxnLst/>
              <a:rect l="l" t="t" r="r" b="b"/>
              <a:pathLst>
                <a:path w="2221229" h="660400">
                  <a:moveTo>
                    <a:pt x="102869" y="660400"/>
                  </a:moveTo>
                  <a:lnTo>
                    <a:pt x="2213609" y="660400"/>
                  </a:lnTo>
                </a:path>
                <a:path w="2221229" h="660400">
                  <a:moveTo>
                    <a:pt x="0" y="92709"/>
                  </a:moveTo>
                  <a:lnTo>
                    <a:pt x="0" y="567690"/>
                  </a:lnTo>
                </a:path>
                <a:path w="2221229" h="660400">
                  <a:moveTo>
                    <a:pt x="2221229" y="0"/>
                  </a:moveTo>
                  <a:lnTo>
                    <a:pt x="96519" y="0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3531869" y="4559300"/>
              <a:ext cx="2319020" cy="660400"/>
            </a:xfrm>
            <a:custGeom>
              <a:avLst/>
              <a:gdLst/>
              <a:ahLst/>
              <a:cxnLst/>
              <a:rect l="l" t="t" r="r" b="b"/>
              <a:pathLst>
                <a:path w="2319020" h="660400">
                  <a:moveTo>
                    <a:pt x="0" y="110489"/>
                  </a:moveTo>
                  <a:lnTo>
                    <a:pt x="0" y="104139"/>
                  </a:lnTo>
                  <a:lnTo>
                    <a:pt x="0" y="97789"/>
                  </a:lnTo>
                  <a:lnTo>
                    <a:pt x="1269" y="92710"/>
                  </a:lnTo>
                  <a:lnTo>
                    <a:pt x="1269" y="87630"/>
                  </a:lnTo>
                  <a:lnTo>
                    <a:pt x="2539" y="81280"/>
                  </a:lnTo>
                  <a:lnTo>
                    <a:pt x="5079" y="76200"/>
                  </a:lnTo>
                  <a:lnTo>
                    <a:pt x="6350" y="71119"/>
                  </a:lnTo>
                  <a:lnTo>
                    <a:pt x="8889" y="64769"/>
                  </a:lnTo>
                  <a:lnTo>
                    <a:pt x="11429" y="59689"/>
                  </a:lnTo>
                  <a:lnTo>
                    <a:pt x="13969" y="54610"/>
                  </a:lnTo>
                  <a:lnTo>
                    <a:pt x="16509" y="49530"/>
                  </a:lnTo>
                  <a:lnTo>
                    <a:pt x="20319" y="45719"/>
                  </a:lnTo>
                  <a:lnTo>
                    <a:pt x="24129" y="40639"/>
                  </a:lnTo>
                  <a:lnTo>
                    <a:pt x="27939" y="36830"/>
                  </a:lnTo>
                  <a:lnTo>
                    <a:pt x="31750" y="31750"/>
                  </a:lnTo>
                  <a:lnTo>
                    <a:pt x="35559" y="27939"/>
                  </a:lnTo>
                  <a:lnTo>
                    <a:pt x="40639" y="24130"/>
                  </a:lnTo>
                  <a:lnTo>
                    <a:pt x="44450" y="21589"/>
                  </a:lnTo>
                  <a:lnTo>
                    <a:pt x="49529" y="17780"/>
                  </a:lnTo>
                  <a:lnTo>
                    <a:pt x="54609" y="15239"/>
                  </a:lnTo>
                  <a:lnTo>
                    <a:pt x="59689" y="11430"/>
                  </a:lnTo>
                  <a:lnTo>
                    <a:pt x="64769" y="8889"/>
                  </a:lnTo>
                  <a:lnTo>
                    <a:pt x="69850" y="7619"/>
                  </a:lnTo>
                  <a:lnTo>
                    <a:pt x="74929" y="5080"/>
                  </a:lnTo>
                  <a:lnTo>
                    <a:pt x="81279" y="3810"/>
                  </a:lnTo>
                  <a:lnTo>
                    <a:pt x="86359" y="2539"/>
                  </a:lnTo>
                  <a:lnTo>
                    <a:pt x="91439" y="1269"/>
                  </a:lnTo>
                  <a:lnTo>
                    <a:pt x="97789" y="1269"/>
                  </a:lnTo>
                  <a:lnTo>
                    <a:pt x="102869" y="0"/>
                  </a:lnTo>
                  <a:lnTo>
                    <a:pt x="109219" y="0"/>
                  </a:lnTo>
                  <a:lnTo>
                    <a:pt x="2208529" y="0"/>
                  </a:lnTo>
                  <a:lnTo>
                    <a:pt x="2214879" y="0"/>
                  </a:lnTo>
                  <a:lnTo>
                    <a:pt x="2219959" y="1269"/>
                  </a:lnTo>
                  <a:lnTo>
                    <a:pt x="2226309" y="1269"/>
                  </a:lnTo>
                  <a:lnTo>
                    <a:pt x="2231390" y="2539"/>
                  </a:lnTo>
                  <a:lnTo>
                    <a:pt x="2237740" y="3810"/>
                  </a:lnTo>
                  <a:lnTo>
                    <a:pt x="2242819" y="5080"/>
                  </a:lnTo>
                  <a:lnTo>
                    <a:pt x="2247900" y="7619"/>
                  </a:lnTo>
                  <a:lnTo>
                    <a:pt x="2252979" y="8889"/>
                  </a:lnTo>
                  <a:lnTo>
                    <a:pt x="2258059" y="11430"/>
                  </a:lnTo>
                  <a:lnTo>
                    <a:pt x="2263140" y="15239"/>
                  </a:lnTo>
                  <a:lnTo>
                    <a:pt x="2268219" y="17780"/>
                  </a:lnTo>
                  <a:lnTo>
                    <a:pt x="2273300" y="21589"/>
                  </a:lnTo>
                  <a:lnTo>
                    <a:pt x="2278379" y="24130"/>
                  </a:lnTo>
                  <a:lnTo>
                    <a:pt x="2282190" y="27939"/>
                  </a:lnTo>
                  <a:lnTo>
                    <a:pt x="2286000" y="31750"/>
                  </a:lnTo>
                  <a:lnTo>
                    <a:pt x="2289809" y="36830"/>
                  </a:lnTo>
                  <a:lnTo>
                    <a:pt x="2293619" y="40639"/>
                  </a:lnTo>
                  <a:lnTo>
                    <a:pt x="2297429" y="45719"/>
                  </a:lnTo>
                  <a:lnTo>
                    <a:pt x="2301240" y="49530"/>
                  </a:lnTo>
                  <a:lnTo>
                    <a:pt x="2303779" y="54610"/>
                  </a:lnTo>
                  <a:lnTo>
                    <a:pt x="2306319" y="59689"/>
                  </a:lnTo>
                  <a:lnTo>
                    <a:pt x="2308859" y="64769"/>
                  </a:lnTo>
                  <a:lnTo>
                    <a:pt x="2311400" y="71119"/>
                  </a:lnTo>
                  <a:lnTo>
                    <a:pt x="2312669" y="76200"/>
                  </a:lnTo>
                  <a:lnTo>
                    <a:pt x="2315209" y="81280"/>
                  </a:lnTo>
                  <a:lnTo>
                    <a:pt x="2316479" y="87630"/>
                  </a:lnTo>
                  <a:lnTo>
                    <a:pt x="2316479" y="92710"/>
                  </a:lnTo>
                  <a:lnTo>
                    <a:pt x="2317750" y="97789"/>
                  </a:lnTo>
                  <a:lnTo>
                    <a:pt x="2319019" y="104139"/>
                  </a:lnTo>
                  <a:lnTo>
                    <a:pt x="2319019" y="110489"/>
                  </a:lnTo>
                  <a:lnTo>
                    <a:pt x="2319019" y="549910"/>
                  </a:lnTo>
                  <a:lnTo>
                    <a:pt x="2319019" y="554989"/>
                  </a:lnTo>
                  <a:lnTo>
                    <a:pt x="2317750" y="561339"/>
                  </a:lnTo>
                  <a:lnTo>
                    <a:pt x="2316479" y="567689"/>
                  </a:lnTo>
                  <a:lnTo>
                    <a:pt x="2316479" y="572769"/>
                  </a:lnTo>
                  <a:lnTo>
                    <a:pt x="2315209" y="577850"/>
                  </a:lnTo>
                  <a:lnTo>
                    <a:pt x="2312669" y="584200"/>
                  </a:lnTo>
                  <a:lnTo>
                    <a:pt x="2311400" y="589280"/>
                  </a:lnTo>
                  <a:lnTo>
                    <a:pt x="2308859" y="594360"/>
                  </a:lnTo>
                  <a:lnTo>
                    <a:pt x="2306319" y="599439"/>
                  </a:lnTo>
                  <a:lnTo>
                    <a:pt x="2303779" y="604519"/>
                  </a:lnTo>
                  <a:lnTo>
                    <a:pt x="2301240" y="609600"/>
                  </a:lnTo>
                  <a:lnTo>
                    <a:pt x="2297429" y="614680"/>
                  </a:lnTo>
                  <a:lnTo>
                    <a:pt x="2293619" y="618489"/>
                  </a:lnTo>
                  <a:lnTo>
                    <a:pt x="2289809" y="623569"/>
                  </a:lnTo>
                  <a:lnTo>
                    <a:pt x="2286000" y="627380"/>
                  </a:lnTo>
                  <a:lnTo>
                    <a:pt x="2282190" y="631189"/>
                  </a:lnTo>
                  <a:lnTo>
                    <a:pt x="2278379" y="635000"/>
                  </a:lnTo>
                  <a:lnTo>
                    <a:pt x="2273300" y="638810"/>
                  </a:lnTo>
                  <a:lnTo>
                    <a:pt x="2268219" y="641350"/>
                  </a:lnTo>
                  <a:lnTo>
                    <a:pt x="2263140" y="645160"/>
                  </a:lnTo>
                  <a:lnTo>
                    <a:pt x="2259329" y="647700"/>
                  </a:lnTo>
                  <a:lnTo>
                    <a:pt x="2254250" y="650239"/>
                  </a:lnTo>
                  <a:lnTo>
                    <a:pt x="2247900" y="651510"/>
                  </a:lnTo>
                  <a:lnTo>
                    <a:pt x="2242819" y="654050"/>
                  </a:lnTo>
                  <a:lnTo>
                    <a:pt x="2237740" y="655319"/>
                  </a:lnTo>
                  <a:lnTo>
                    <a:pt x="2231390" y="656589"/>
                  </a:lnTo>
                  <a:lnTo>
                    <a:pt x="2226309" y="657860"/>
                  </a:lnTo>
                  <a:lnTo>
                    <a:pt x="2219959" y="659130"/>
                  </a:lnTo>
                  <a:lnTo>
                    <a:pt x="2214879" y="659130"/>
                  </a:lnTo>
                  <a:lnTo>
                    <a:pt x="2208529" y="659130"/>
                  </a:lnTo>
                  <a:lnTo>
                    <a:pt x="109219" y="660400"/>
                  </a:lnTo>
                  <a:lnTo>
                    <a:pt x="109219" y="659130"/>
                  </a:lnTo>
                  <a:lnTo>
                    <a:pt x="102869" y="659130"/>
                  </a:lnTo>
                  <a:lnTo>
                    <a:pt x="97789" y="659130"/>
                  </a:lnTo>
                  <a:lnTo>
                    <a:pt x="91439" y="657860"/>
                  </a:lnTo>
                  <a:lnTo>
                    <a:pt x="86359" y="656589"/>
                  </a:lnTo>
                  <a:lnTo>
                    <a:pt x="81279" y="656589"/>
                  </a:lnTo>
                  <a:lnTo>
                    <a:pt x="74929" y="654050"/>
                  </a:lnTo>
                  <a:lnTo>
                    <a:pt x="69850" y="652780"/>
                  </a:lnTo>
                  <a:lnTo>
                    <a:pt x="64769" y="650239"/>
                  </a:lnTo>
                  <a:lnTo>
                    <a:pt x="59689" y="647700"/>
                  </a:lnTo>
                  <a:lnTo>
                    <a:pt x="54609" y="645160"/>
                  </a:lnTo>
                  <a:lnTo>
                    <a:pt x="49529" y="641350"/>
                  </a:lnTo>
                  <a:lnTo>
                    <a:pt x="44450" y="638810"/>
                  </a:lnTo>
                  <a:lnTo>
                    <a:pt x="40639" y="635000"/>
                  </a:lnTo>
                  <a:lnTo>
                    <a:pt x="35559" y="631189"/>
                  </a:lnTo>
                  <a:lnTo>
                    <a:pt x="31750" y="627380"/>
                  </a:lnTo>
                  <a:lnTo>
                    <a:pt x="27939" y="623569"/>
                  </a:lnTo>
                  <a:lnTo>
                    <a:pt x="24129" y="618489"/>
                  </a:lnTo>
                  <a:lnTo>
                    <a:pt x="20319" y="614680"/>
                  </a:lnTo>
                  <a:lnTo>
                    <a:pt x="17779" y="609600"/>
                  </a:lnTo>
                  <a:lnTo>
                    <a:pt x="13969" y="604519"/>
                  </a:lnTo>
                  <a:lnTo>
                    <a:pt x="11429" y="599439"/>
                  </a:lnTo>
                  <a:lnTo>
                    <a:pt x="8889" y="594360"/>
                  </a:lnTo>
                  <a:lnTo>
                    <a:pt x="6350" y="589280"/>
                  </a:lnTo>
                  <a:lnTo>
                    <a:pt x="5079" y="584200"/>
                  </a:lnTo>
                  <a:lnTo>
                    <a:pt x="3809" y="579119"/>
                  </a:lnTo>
                  <a:lnTo>
                    <a:pt x="1269" y="572769"/>
                  </a:lnTo>
                  <a:lnTo>
                    <a:pt x="1269" y="567689"/>
                  </a:lnTo>
                  <a:lnTo>
                    <a:pt x="0" y="561339"/>
                  </a:lnTo>
                  <a:lnTo>
                    <a:pt x="0" y="556260"/>
                  </a:lnTo>
                  <a:lnTo>
                    <a:pt x="0" y="549910"/>
                  </a:lnTo>
                  <a:lnTo>
                    <a:pt x="0" y="110489"/>
                  </a:lnTo>
                  <a:close/>
                </a:path>
                <a:path w="2319020" h="660400">
                  <a:moveTo>
                    <a:pt x="0" y="0"/>
                  </a:moveTo>
                  <a:lnTo>
                    <a:pt x="0" y="0"/>
                  </a:lnTo>
                </a:path>
                <a:path w="2319020" h="660400">
                  <a:moveTo>
                    <a:pt x="2319019" y="660400"/>
                  </a:moveTo>
                  <a:lnTo>
                    <a:pt x="2319019" y="660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3531869" y="4540250"/>
              <a:ext cx="2317750" cy="65913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531869" y="4632959"/>
              <a:ext cx="2213610" cy="566420"/>
            </a:xfrm>
            <a:custGeom>
              <a:avLst/>
              <a:gdLst/>
              <a:ahLst/>
              <a:cxnLst/>
              <a:rect l="l" t="t" r="r" b="b"/>
              <a:pathLst>
                <a:path w="2213610" h="566420">
                  <a:moveTo>
                    <a:pt x="102869" y="566420"/>
                  </a:moveTo>
                  <a:lnTo>
                    <a:pt x="2213610" y="566420"/>
                  </a:lnTo>
                </a:path>
                <a:path w="2213610" h="566420">
                  <a:moveTo>
                    <a:pt x="0" y="0"/>
                  </a:moveTo>
                  <a:lnTo>
                    <a:pt x="0" y="472440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3531869" y="4538980"/>
              <a:ext cx="2319020" cy="660400"/>
            </a:xfrm>
            <a:custGeom>
              <a:avLst/>
              <a:gdLst/>
              <a:ahLst/>
              <a:cxnLst/>
              <a:rect l="l" t="t" r="r" b="b"/>
              <a:pathLst>
                <a:path w="2319020" h="660400">
                  <a:moveTo>
                    <a:pt x="0" y="110490"/>
                  </a:moveTo>
                  <a:lnTo>
                    <a:pt x="0" y="104140"/>
                  </a:lnTo>
                  <a:lnTo>
                    <a:pt x="0" y="99060"/>
                  </a:lnTo>
                  <a:lnTo>
                    <a:pt x="1269" y="92710"/>
                  </a:lnTo>
                  <a:lnTo>
                    <a:pt x="1269" y="87630"/>
                  </a:lnTo>
                  <a:lnTo>
                    <a:pt x="2539" y="81280"/>
                  </a:lnTo>
                  <a:lnTo>
                    <a:pt x="5079" y="76200"/>
                  </a:lnTo>
                  <a:lnTo>
                    <a:pt x="6350" y="71120"/>
                  </a:lnTo>
                  <a:lnTo>
                    <a:pt x="8889" y="66040"/>
                  </a:lnTo>
                  <a:lnTo>
                    <a:pt x="11429" y="60960"/>
                  </a:lnTo>
                  <a:lnTo>
                    <a:pt x="13969" y="54610"/>
                  </a:lnTo>
                  <a:lnTo>
                    <a:pt x="16509" y="50800"/>
                  </a:lnTo>
                  <a:lnTo>
                    <a:pt x="20319" y="45720"/>
                  </a:lnTo>
                  <a:lnTo>
                    <a:pt x="24129" y="40640"/>
                  </a:lnTo>
                  <a:lnTo>
                    <a:pt x="27939" y="36830"/>
                  </a:lnTo>
                  <a:lnTo>
                    <a:pt x="31750" y="31750"/>
                  </a:lnTo>
                  <a:lnTo>
                    <a:pt x="35559" y="27940"/>
                  </a:lnTo>
                  <a:lnTo>
                    <a:pt x="40639" y="24130"/>
                  </a:lnTo>
                  <a:lnTo>
                    <a:pt x="44450" y="21590"/>
                  </a:lnTo>
                  <a:lnTo>
                    <a:pt x="49529" y="17780"/>
                  </a:lnTo>
                  <a:lnTo>
                    <a:pt x="54609" y="15240"/>
                  </a:lnTo>
                  <a:lnTo>
                    <a:pt x="59689" y="12700"/>
                  </a:lnTo>
                  <a:lnTo>
                    <a:pt x="64769" y="10160"/>
                  </a:lnTo>
                  <a:lnTo>
                    <a:pt x="69850" y="7620"/>
                  </a:lnTo>
                  <a:lnTo>
                    <a:pt x="74929" y="5080"/>
                  </a:lnTo>
                  <a:lnTo>
                    <a:pt x="81279" y="3810"/>
                  </a:lnTo>
                  <a:lnTo>
                    <a:pt x="86359" y="2540"/>
                  </a:lnTo>
                  <a:lnTo>
                    <a:pt x="91439" y="1270"/>
                  </a:lnTo>
                  <a:lnTo>
                    <a:pt x="97789" y="1270"/>
                  </a:lnTo>
                  <a:lnTo>
                    <a:pt x="102869" y="0"/>
                  </a:lnTo>
                  <a:lnTo>
                    <a:pt x="109219" y="0"/>
                  </a:lnTo>
                  <a:lnTo>
                    <a:pt x="2208529" y="0"/>
                  </a:lnTo>
                  <a:lnTo>
                    <a:pt x="2214879" y="0"/>
                  </a:lnTo>
                  <a:lnTo>
                    <a:pt x="2219959" y="1270"/>
                  </a:lnTo>
                  <a:lnTo>
                    <a:pt x="2226309" y="1270"/>
                  </a:lnTo>
                  <a:lnTo>
                    <a:pt x="2231390" y="2540"/>
                  </a:lnTo>
                  <a:lnTo>
                    <a:pt x="2237740" y="3810"/>
                  </a:lnTo>
                  <a:lnTo>
                    <a:pt x="2242819" y="5080"/>
                  </a:lnTo>
                  <a:lnTo>
                    <a:pt x="2247900" y="7620"/>
                  </a:lnTo>
                  <a:lnTo>
                    <a:pt x="2252979" y="10160"/>
                  </a:lnTo>
                  <a:lnTo>
                    <a:pt x="2258059" y="12700"/>
                  </a:lnTo>
                  <a:lnTo>
                    <a:pt x="2263140" y="15240"/>
                  </a:lnTo>
                  <a:lnTo>
                    <a:pt x="2268219" y="17780"/>
                  </a:lnTo>
                  <a:lnTo>
                    <a:pt x="2273300" y="21590"/>
                  </a:lnTo>
                  <a:lnTo>
                    <a:pt x="2278379" y="24130"/>
                  </a:lnTo>
                  <a:lnTo>
                    <a:pt x="2282190" y="27940"/>
                  </a:lnTo>
                  <a:lnTo>
                    <a:pt x="2286000" y="31750"/>
                  </a:lnTo>
                  <a:lnTo>
                    <a:pt x="2289809" y="36830"/>
                  </a:lnTo>
                  <a:lnTo>
                    <a:pt x="2293619" y="40640"/>
                  </a:lnTo>
                  <a:lnTo>
                    <a:pt x="2297429" y="45720"/>
                  </a:lnTo>
                  <a:lnTo>
                    <a:pt x="2301240" y="50800"/>
                  </a:lnTo>
                  <a:lnTo>
                    <a:pt x="2303779" y="55880"/>
                  </a:lnTo>
                  <a:lnTo>
                    <a:pt x="2306319" y="60960"/>
                  </a:lnTo>
                  <a:lnTo>
                    <a:pt x="2308859" y="66040"/>
                  </a:lnTo>
                  <a:lnTo>
                    <a:pt x="2311400" y="71120"/>
                  </a:lnTo>
                  <a:lnTo>
                    <a:pt x="2312669" y="76200"/>
                  </a:lnTo>
                  <a:lnTo>
                    <a:pt x="2315209" y="81280"/>
                  </a:lnTo>
                  <a:lnTo>
                    <a:pt x="2316479" y="87630"/>
                  </a:lnTo>
                  <a:lnTo>
                    <a:pt x="2316479" y="92710"/>
                  </a:lnTo>
                  <a:lnTo>
                    <a:pt x="2317750" y="99060"/>
                  </a:lnTo>
                  <a:lnTo>
                    <a:pt x="2319019" y="104140"/>
                  </a:lnTo>
                  <a:lnTo>
                    <a:pt x="2319019" y="110490"/>
                  </a:lnTo>
                  <a:lnTo>
                    <a:pt x="2319019" y="549910"/>
                  </a:lnTo>
                  <a:lnTo>
                    <a:pt x="2319019" y="556260"/>
                  </a:lnTo>
                  <a:lnTo>
                    <a:pt x="2317750" y="561340"/>
                  </a:lnTo>
                  <a:lnTo>
                    <a:pt x="2316479" y="567690"/>
                  </a:lnTo>
                  <a:lnTo>
                    <a:pt x="2316479" y="572770"/>
                  </a:lnTo>
                  <a:lnTo>
                    <a:pt x="2315209" y="577850"/>
                  </a:lnTo>
                  <a:lnTo>
                    <a:pt x="2312669" y="584200"/>
                  </a:lnTo>
                  <a:lnTo>
                    <a:pt x="2311400" y="589280"/>
                  </a:lnTo>
                  <a:lnTo>
                    <a:pt x="2308859" y="594360"/>
                  </a:lnTo>
                  <a:lnTo>
                    <a:pt x="2306319" y="599440"/>
                  </a:lnTo>
                  <a:lnTo>
                    <a:pt x="2303779" y="604520"/>
                  </a:lnTo>
                  <a:lnTo>
                    <a:pt x="2301240" y="609600"/>
                  </a:lnTo>
                  <a:lnTo>
                    <a:pt x="2297429" y="614680"/>
                  </a:lnTo>
                  <a:lnTo>
                    <a:pt x="2293619" y="618490"/>
                  </a:lnTo>
                  <a:lnTo>
                    <a:pt x="2289809" y="623570"/>
                  </a:lnTo>
                  <a:lnTo>
                    <a:pt x="2286000" y="627380"/>
                  </a:lnTo>
                  <a:lnTo>
                    <a:pt x="2282190" y="631190"/>
                  </a:lnTo>
                  <a:lnTo>
                    <a:pt x="2278379" y="635000"/>
                  </a:lnTo>
                  <a:lnTo>
                    <a:pt x="2273300" y="638810"/>
                  </a:lnTo>
                  <a:lnTo>
                    <a:pt x="2268219" y="641350"/>
                  </a:lnTo>
                  <a:lnTo>
                    <a:pt x="2263140" y="645160"/>
                  </a:lnTo>
                  <a:lnTo>
                    <a:pt x="2259329" y="647700"/>
                  </a:lnTo>
                  <a:lnTo>
                    <a:pt x="2254250" y="650240"/>
                  </a:lnTo>
                  <a:lnTo>
                    <a:pt x="2247900" y="652780"/>
                  </a:lnTo>
                  <a:lnTo>
                    <a:pt x="2242819" y="654050"/>
                  </a:lnTo>
                  <a:lnTo>
                    <a:pt x="2237740" y="655320"/>
                  </a:lnTo>
                  <a:lnTo>
                    <a:pt x="2231390" y="657860"/>
                  </a:lnTo>
                  <a:lnTo>
                    <a:pt x="2226309" y="657860"/>
                  </a:lnTo>
                  <a:lnTo>
                    <a:pt x="2219959" y="659130"/>
                  </a:lnTo>
                  <a:lnTo>
                    <a:pt x="2214879" y="660400"/>
                  </a:lnTo>
                  <a:lnTo>
                    <a:pt x="2208529" y="660400"/>
                  </a:lnTo>
                  <a:lnTo>
                    <a:pt x="109219" y="660400"/>
                  </a:lnTo>
                  <a:lnTo>
                    <a:pt x="102869" y="660400"/>
                  </a:lnTo>
                  <a:lnTo>
                    <a:pt x="97789" y="659130"/>
                  </a:lnTo>
                  <a:lnTo>
                    <a:pt x="91439" y="657860"/>
                  </a:lnTo>
                  <a:lnTo>
                    <a:pt x="86359" y="657860"/>
                  </a:lnTo>
                  <a:lnTo>
                    <a:pt x="81279" y="656590"/>
                  </a:lnTo>
                  <a:lnTo>
                    <a:pt x="74929" y="654050"/>
                  </a:lnTo>
                  <a:lnTo>
                    <a:pt x="69850" y="652780"/>
                  </a:lnTo>
                  <a:lnTo>
                    <a:pt x="64769" y="650240"/>
                  </a:lnTo>
                  <a:lnTo>
                    <a:pt x="59689" y="647700"/>
                  </a:lnTo>
                  <a:lnTo>
                    <a:pt x="54609" y="645160"/>
                  </a:lnTo>
                  <a:lnTo>
                    <a:pt x="49529" y="642620"/>
                  </a:lnTo>
                  <a:lnTo>
                    <a:pt x="44450" y="638810"/>
                  </a:lnTo>
                  <a:lnTo>
                    <a:pt x="40639" y="635000"/>
                  </a:lnTo>
                  <a:lnTo>
                    <a:pt x="35559" y="631190"/>
                  </a:lnTo>
                  <a:lnTo>
                    <a:pt x="31750" y="627380"/>
                  </a:lnTo>
                  <a:lnTo>
                    <a:pt x="27939" y="623570"/>
                  </a:lnTo>
                  <a:lnTo>
                    <a:pt x="24129" y="618490"/>
                  </a:lnTo>
                  <a:lnTo>
                    <a:pt x="20319" y="614680"/>
                  </a:lnTo>
                  <a:lnTo>
                    <a:pt x="17779" y="609600"/>
                  </a:lnTo>
                  <a:lnTo>
                    <a:pt x="13969" y="604520"/>
                  </a:lnTo>
                  <a:lnTo>
                    <a:pt x="11429" y="599440"/>
                  </a:lnTo>
                  <a:lnTo>
                    <a:pt x="8889" y="594360"/>
                  </a:lnTo>
                  <a:lnTo>
                    <a:pt x="6350" y="589280"/>
                  </a:lnTo>
                  <a:lnTo>
                    <a:pt x="5079" y="584200"/>
                  </a:lnTo>
                  <a:lnTo>
                    <a:pt x="3809" y="579120"/>
                  </a:lnTo>
                  <a:lnTo>
                    <a:pt x="1269" y="572770"/>
                  </a:lnTo>
                  <a:lnTo>
                    <a:pt x="1269" y="567690"/>
                  </a:lnTo>
                  <a:lnTo>
                    <a:pt x="0" y="561340"/>
                  </a:lnTo>
                  <a:lnTo>
                    <a:pt x="0" y="556260"/>
                  </a:lnTo>
                  <a:lnTo>
                    <a:pt x="0" y="549910"/>
                  </a:lnTo>
                  <a:lnTo>
                    <a:pt x="0" y="110490"/>
                  </a:lnTo>
                  <a:close/>
                </a:path>
                <a:path w="2319020" h="660400">
                  <a:moveTo>
                    <a:pt x="0" y="0"/>
                  </a:moveTo>
                  <a:lnTo>
                    <a:pt x="0" y="0"/>
                  </a:lnTo>
                </a:path>
                <a:path w="2319020" h="660400">
                  <a:moveTo>
                    <a:pt x="2319019" y="660400"/>
                  </a:moveTo>
                  <a:lnTo>
                    <a:pt x="2319019" y="660400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3963670" y="4612640"/>
            <a:ext cx="16903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31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User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Call</a:t>
            </a:r>
            <a:r>
              <a:rPr dirty="0" sz="1600" spc="-8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Center:</a:t>
            </a:r>
            <a:endParaRPr sz="1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0.0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z="1600" spc="-15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dirty="0" sz="1600" spc="-15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1600" spc="-1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á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6761888" y="2333397"/>
            <a:ext cx="1981835" cy="537845"/>
            <a:chOff x="6761888" y="2333397"/>
            <a:chExt cx="1981835" cy="537845"/>
          </a:xfrm>
        </p:grpSpPr>
        <p:sp>
          <p:nvSpPr>
            <p:cNvPr id="99" name="object 99"/>
            <p:cNvSpPr/>
            <p:nvPr/>
          </p:nvSpPr>
          <p:spPr>
            <a:xfrm>
              <a:off x="6766560" y="2358389"/>
              <a:ext cx="1971040" cy="5080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6766560" y="2358390"/>
              <a:ext cx="1891030" cy="435609"/>
            </a:xfrm>
            <a:custGeom>
              <a:avLst/>
              <a:gdLst/>
              <a:ahLst/>
              <a:cxnLst/>
              <a:rect l="l" t="t" r="r" b="b"/>
              <a:pathLst>
                <a:path w="1891029" h="435610">
                  <a:moveTo>
                    <a:pt x="0" y="72390"/>
                  </a:moveTo>
                  <a:lnTo>
                    <a:pt x="0" y="435609"/>
                  </a:lnTo>
                </a:path>
                <a:path w="1891029" h="435610">
                  <a:moveTo>
                    <a:pt x="1891030" y="0"/>
                  </a:moveTo>
                  <a:lnTo>
                    <a:pt x="78739" y="0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6766560" y="2358390"/>
              <a:ext cx="1972310" cy="508000"/>
            </a:xfrm>
            <a:custGeom>
              <a:avLst/>
              <a:gdLst/>
              <a:ahLst/>
              <a:cxnLst/>
              <a:rect l="l" t="t" r="r" b="b"/>
              <a:pathLst>
                <a:path w="1972309" h="508000">
                  <a:moveTo>
                    <a:pt x="0" y="85089"/>
                  </a:moveTo>
                  <a:lnTo>
                    <a:pt x="0" y="80010"/>
                  </a:lnTo>
                  <a:lnTo>
                    <a:pt x="0" y="76200"/>
                  </a:lnTo>
                  <a:lnTo>
                    <a:pt x="1270" y="71120"/>
                  </a:lnTo>
                  <a:lnTo>
                    <a:pt x="1270" y="67310"/>
                  </a:lnTo>
                  <a:lnTo>
                    <a:pt x="2540" y="62230"/>
                  </a:lnTo>
                  <a:lnTo>
                    <a:pt x="3810" y="58420"/>
                  </a:lnTo>
                  <a:lnTo>
                    <a:pt x="5080" y="54610"/>
                  </a:lnTo>
                  <a:lnTo>
                    <a:pt x="6350" y="49530"/>
                  </a:lnTo>
                  <a:lnTo>
                    <a:pt x="8890" y="45720"/>
                  </a:lnTo>
                  <a:lnTo>
                    <a:pt x="11430" y="41910"/>
                  </a:lnTo>
                  <a:lnTo>
                    <a:pt x="12700" y="38100"/>
                  </a:lnTo>
                  <a:lnTo>
                    <a:pt x="15240" y="34289"/>
                  </a:lnTo>
                  <a:lnTo>
                    <a:pt x="17780" y="31750"/>
                  </a:lnTo>
                  <a:lnTo>
                    <a:pt x="21590" y="27939"/>
                  </a:lnTo>
                  <a:lnTo>
                    <a:pt x="24130" y="25400"/>
                  </a:lnTo>
                  <a:lnTo>
                    <a:pt x="27940" y="21589"/>
                  </a:lnTo>
                  <a:lnTo>
                    <a:pt x="30480" y="19050"/>
                  </a:lnTo>
                  <a:lnTo>
                    <a:pt x="34290" y="16510"/>
                  </a:lnTo>
                  <a:lnTo>
                    <a:pt x="38100" y="13970"/>
                  </a:lnTo>
                  <a:lnTo>
                    <a:pt x="41910" y="11430"/>
                  </a:lnTo>
                  <a:lnTo>
                    <a:pt x="45720" y="8889"/>
                  </a:lnTo>
                  <a:lnTo>
                    <a:pt x="49530" y="7620"/>
                  </a:lnTo>
                  <a:lnTo>
                    <a:pt x="54610" y="6350"/>
                  </a:lnTo>
                  <a:lnTo>
                    <a:pt x="58420" y="3810"/>
                  </a:lnTo>
                  <a:lnTo>
                    <a:pt x="62230" y="2539"/>
                  </a:lnTo>
                  <a:lnTo>
                    <a:pt x="66040" y="1270"/>
                  </a:lnTo>
                  <a:lnTo>
                    <a:pt x="71120" y="1270"/>
                  </a:lnTo>
                  <a:lnTo>
                    <a:pt x="74930" y="0"/>
                  </a:lnTo>
                  <a:lnTo>
                    <a:pt x="1887220" y="0"/>
                  </a:lnTo>
                  <a:lnTo>
                    <a:pt x="1896110" y="0"/>
                  </a:lnTo>
                  <a:lnTo>
                    <a:pt x="1899920" y="1270"/>
                  </a:lnTo>
                  <a:lnTo>
                    <a:pt x="1905000" y="1270"/>
                  </a:lnTo>
                  <a:lnTo>
                    <a:pt x="1908810" y="2539"/>
                  </a:lnTo>
                  <a:lnTo>
                    <a:pt x="1913890" y="3810"/>
                  </a:lnTo>
                  <a:lnTo>
                    <a:pt x="1917700" y="6350"/>
                  </a:lnTo>
                  <a:lnTo>
                    <a:pt x="1921510" y="7620"/>
                  </a:lnTo>
                  <a:lnTo>
                    <a:pt x="1925320" y="8889"/>
                  </a:lnTo>
                  <a:lnTo>
                    <a:pt x="1929130" y="11430"/>
                  </a:lnTo>
                  <a:lnTo>
                    <a:pt x="1932940" y="13970"/>
                  </a:lnTo>
                  <a:lnTo>
                    <a:pt x="1936750" y="16510"/>
                  </a:lnTo>
                  <a:lnTo>
                    <a:pt x="1940560" y="19050"/>
                  </a:lnTo>
                  <a:lnTo>
                    <a:pt x="1943100" y="21589"/>
                  </a:lnTo>
                  <a:lnTo>
                    <a:pt x="1946910" y="25400"/>
                  </a:lnTo>
                  <a:lnTo>
                    <a:pt x="1950720" y="27939"/>
                  </a:lnTo>
                  <a:lnTo>
                    <a:pt x="1953260" y="31750"/>
                  </a:lnTo>
                  <a:lnTo>
                    <a:pt x="1955800" y="34289"/>
                  </a:lnTo>
                  <a:lnTo>
                    <a:pt x="1958340" y="38100"/>
                  </a:lnTo>
                  <a:lnTo>
                    <a:pt x="1960880" y="41910"/>
                  </a:lnTo>
                  <a:lnTo>
                    <a:pt x="1962150" y="45720"/>
                  </a:lnTo>
                  <a:lnTo>
                    <a:pt x="1964690" y="49530"/>
                  </a:lnTo>
                  <a:lnTo>
                    <a:pt x="1965960" y="54610"/>
                  </a:lnTo>
                  <a:lnTo>
                    <a:pt x="1967230" y="58420"/>
                  </a:lnTo>
                  <a:lnTo>
                    <a:pt x="1968500" y="62230"/>
                  </a:lnTo>
                  <a:lnTo>
                    <a:pt x="1969770" y="67310"/>
                  </a:lnTo>
                  <a:lnTo>
                    <a:pt x="1971040" y="71120"/>
                  </a:lnTo>
                  <a:lnTo>
                    <a:pt x="1971040" y="76200"/>
                  </a:lnTo>
                  <a:lnTo>
                    <a:pt x="1972310" y="80010"/>
                  </a:lnTo>
                  <a:lnTo>
                    <a:pt x="1972310" y="85089"/>
                  </a:lnTo>
                  <a:lnTo>
                    <a:pt x="1972310" y="422910"/>
                  </a:lnTo>
                  <a:lnTo>
                    <a:pt x="1972310" y="426720"/>
                  </a:lnTo>
                  <a:lnTo>
                    <a:pt x="1972310" y="431800"/>
                  </a:lnTo>
                  <a:lnTo>
                    <a:pt x="1971040" y="436880"/>
                  </a:lnTo>
                  <a:lnTo>
                    <a:pt x="1969770" y="440689"/>
                  </a:lnTo>
                  <a:lnTo>
                    <a:pt x="1969770" y="444500"/>
                  </a:lnTo>
                  <a:lnTo>
                    <a:pt x="1967230" y="449580"/>
                  </a:lnTo>
                  <a:lnTo>
                    <a:pt x="1965960" y="453389"/>
                  </a:lnTo>
                  <a:lnTo>
                    <a:pt x="1964690" y="457200"/>
                  </a:lnTo>
                  <a:lnTo>
                    <a:pt x="1962150" y="461010"/>
                  </a:lnTo>
                  <a:lnTo>
                    <a:pt x="1960880" y="464820"/>
                  </a:lnTo>
                  <a:lnTo>
                    <a:pt x="1958340" y="468630"/>
                  </a:lnTo>
                  <a:lnTo>
                    <a:pt x="1955800" y="472439"/>
                  </a:lnTo>
                  <a:lnTo>
                    <a:pt x="1953260" y="476250"/>
                  </a:lnTo>
                  <a:lnTo>
                    <a:pt x="1950720" y="480060"/>
                  </a:lnTo>
                  <a:lnTo>
                    <a:pt x="1946910" y="482600"/>
                  </a:lnTo>
                  <a:lnTo>
                    <a:pt x="1944370" y="486410"/>
                  </a:lnTo>
                  <a:lnTo>
                    <a:pt x="1940560" y="488950"/>
                  </a:lnTo>
                  <a:lnTo>
                    <a:pt x="1936750" y="491489"/>
                  </a:lnTo>
                  <a:lnTo>
                    <a:pt x="1932940" y="494030"/>
                  </a:lnTo>
                  <a:lnTo>
                    <a:pt x="1930400" y="496570"/>
                  </a:lnTo>
                  <a:lnTo>
                    <a:pt x="1926590" y="497839"/>
                  </a:lnTo>
                  <a:lnTo>
                    <a:pt x="1921510" y="500380"/>
                  </a:lnTo>
                  <a:lnTo>
                    <a:pt x="1917700" y="501650"/>
                  </a:lnTo>
                  <a:lnTo>
                    <a:pt x="1913890" y="502920"/>
                  </a:lnTo>
                  <a:lnTo>
                    <a:pt x="1908810" y="504189"/>
                  </a:lnTo>
                  <a:lnTo>
                    <a:pt x="1905000" y="505460"/>
                  </a:lnTo>
                  <a:lnTo>
                    <a:pt x="1901190" y="506730"/>
                  </a:lnTo>
                  <a:lnTo>
                    <a:pt x="1896110" y="506730"/>
                  </a:lnTo>
                  <a:lnTo>
                    <a:pt x="1892300" y="508000"/>
                  </a:lnTo>
                  <a:lnTo>
                    <a:pt x="1887220" y="508000"/>
                  </a:lnTo>
                  <a:lnTo>
                    <a:pt x="83820" y="508000"/>
                  </a:lnTo>
                  <a:lnTo>
                    <a:pt x="80010" y="508000"/>
                  </a:lnTo>
                  <a:lnTo>
                    <a:pt x="74930" y="508000"/>
                  </a:lnTo>
                  <a:lnTo>
                    <a:pt x="71120" y="506730"/>
                  </a:lnTo>
                  <a:lnTo>
                    <a:pt x="66040" y="506730"/>
                  </a:lnTo>
                  <a:lnTo>
                    <a:pt x="62230" y="505460"/>
                  </a:lnTo>
                  <a:lnTo>
                    <a:pt x="58420" y="504189"/>
                  </a:lnTo>
                  <a:lnTo>
                    <a:pt x="54610" y="501650"/>
                  </a:lnTo>
                  <a:lnTo>
                    <a:pt x="49530" y="500380"/>
                  </a:lnTo>
                  <a:lnTo>
                    <a:pt x="45720" y="499110"/>
                  </a:lnTo>
                  <a:lnTo>
                    <a:pt x="41910" y="496570"/>
                  </a:lnTo>
                  <a:lnTo>
                    <a:pt x="38100" y="494030"/>
                  </a:lnTo>
                  <a:lnTo>
                    <a:pt x="34290" y="491489"/>
                  </a:lnTo>
                  <a:lnTo>
                    <a:pt x="30480" y="488950"/>
                  </a:lnTo>
                  <a:lnTo>
                    <a:pt x="27940" y="486410"/>
                  </a:lnTo>
                  <a:lnTo>
                    <a:pt x="24130" y="482600"/>
                  </a:lnTo>
                  <a:lnTo>
                    <a:pt x="21590" y="480060"/>
                  </a:lnTo>
                  <a:lnTo>
                    <a:pt x="17780" y="476250"/>
                  </a:lnTo>
                  <a:lnTo>
                    <a:pt x="15240" y="472439"/>
                  </a:lnTo>
                  <a:lnTo>
                    <a:pt x="12700" y="469900"/>
                  </a:lnTo>
                  <a:lnTo>
                    <a:pt x="11430" y="466089"/>
                  </a:lnTo>
                  <a:lnTo>
                    <a:pt x="8890" y="462280"/>
                  </a:lnTo>
                  <a:lnTo>
                    <a:pt x="6350" y="458470"/>
                  </a:lnTo>
                  <a:lnTo>
                    <a:pt x="5080" y="453389"/>
                  </a:lnTo>
                  <a:lnTo>
                    <a:pt x="3810" y="449580"/>
                  </a:lnTo>
                  <a:lnTo>
                    <a:pt x="2540" y="445770"/>
                  </a:lnTo>
                  <a:lnTo>
                    <a:pt x="1270" y="440689"/>
                  </a:lnTo>
                  <a:lnTo>
                    <a:pt x="1270" y="436880"/>
                  </a:lnTo>
                  <a:lnTo>
                    <a:pt x="0" y="431800"/>
                  </a:lnTo>
                  <a:lnTo>
                    <a:pt x="0" y="427989"/>
                  </a:lnTo>
                  <a:lnTo>
                    <a:pt x="0" y="422910"/>
                  </a:lnTo>
                  <a:lnTo>
                    <a:pt x="0" y="85089"/>
                  </a:lnTo>
                  <a:close/>
                </a:path>
                <a:path w="1972309" h="508000">
                  <a:moveTo>
                    <a:pt x="0" y="0"/>
                  </a:moveTo>
                  <a:lnTo>
                    <a:pt x="0" y="0"/>
                  </a:lnTo>
                </a:path>
                <a:path w="1972309" h="508000">
                  <a:moveTo>
                    <a:pt x="1972310" y="508000"/>
                  </a:moveTo>
                  <a:lnTo>
                    <a:pt x="1972310" y="508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6766560" y="2339339"/>
              <a:ext cx="1971040" cy="50673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6766560" y="2410460"/>
              <a:ext cx="982980" cy="435609"/>
            </a:xfrm>
            <a:custGeom>
              <a:avLst/>
              <a:gdLst/>
              <a:ahLst/>
              <a:cxnLst/>
              <a:rect l="l" t="t" r="r" b="b"/>
              <a:pathLst>
                <a:path w="982979" h="435610">
                  <a:moveTo>
                    <a:pt x="76835" y="435609"/>
                  </a:moveTo>
                  <a:lnTo>
                    <a:pt x="982924" y="435609"/>
                  </a:lnTo>
                </a:path>
                <a:path w="982979" h="435610">
                  <a:moveTo>
                    <a:pt x="0" y="0"/>
                  </a:moveTo>
                  <a:lnTo>
                    <a:pt x="0" y="364489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6766560" y="2338070"/>
              <a:ext cx="1972310" cy="508000"/>
            </a:xfrm>
            <a:custGeom>
              <a:avLst/>
              <a:gdLst/>
              <a:ahLst/>
              <a:cxnLst/>
              <a:rect l="l" t="t" r="r" b="b"/>
              <a:pathLst>
                <a:path w="1972309" h="508000">
                  <a:moveTo>
                    <a:pt x="0" y="85089"/>
                  </a:moveTo>
                  <a:lnTo>
                    <a:pt x="0" y="80009"/>
                  </a:lnTo>
                  <a:lnTo>
                    <a:pt x="0" y="76200"/>
                  </a:lnTo>
                  <a:lnTo>
                    <a:pt x="1270" y="71119"/>
                  </a:lnTo>
                  <a:lnTo>
                    <a:pt x="1270" y="67309"/>
                  </a:lnTo>
                  <a:lnTo>
                    <a:pt x="2540" y="62229"/>
                  </a:lnTo>
                  <a:lnTo>
                    <a:pt x="3810" y="58419"/>
                  </a:lnTo>
                  <a:lnTo>
                    <a:pt x="5080" y="54609"/>
                  </a:lnTo>
                  <a:lnTo>
                    <a:pt x="6350" y="50800"/>
                  </a:lnTo>
                  <a:lnTo>
                    <a:pt x="8890" y="45719"/>
                  </a:lnTo>
                  <a:lnTo>
                    <a:pt x="11430" y="41909"/>
                  </a:lnTo>
                  <a:lnTo>
                    <a:pt x="12700" y="38100"/>
                  </a:lnTo>
                  <a:lnTo>
                    <a:pt x="15240" y="35559"/>
                  </a:lnTo>
                  <a:lnTo>
                    <a:pt x="17780" y="31750"/>
                  </a:lnTo>
                  <a:lnTo>
                    <a:pt x="21590" y="27939"/>
                  </a:lnTo>
                  <a:lnTo>
                    <a:pt x="24130" y="25400"/>
                  </a:lnTo>
                  <a:lnTo>
                    <a:pt x="27940" y="21589"/>
                  </a:lnTo>
                  <a:lnTo>
                    <a:pt x="30480" y="19050"/>
                  </a:lnTo>
                  <a:lnTo>
                    <a:pt x="34290" y="16509"/>
                  </a:lnTo>
                  <a:lnTo>
                    <a:pt x="38100" y="13969"/>
                  </a:lnTo>
                  <a:lnTo>
                    <a:pt x="41910" y="11429"/>
                  </a:lnTo>
                  <a:lnTo>
                    <a:pt x="45720" y="8889"/>
                  </a:lnTo>
                  <a:lnTo>
                    <a:pt x="49530" y="7619"/>
                  </a:lnTo>
                  <a:lnTo>
                    <a:pt x="54610" y="6350"/>
                  </a:lnTo>
                  <a:lnTo>
                    <a:pt x="58420" y="5079"/>
                  </a:lnTo>
                  <a:lnTo>
                    <a:pt x="62230" y="2539"/>
                  </a:lnTo>
                  <a:lnTo>
                    <a:pt x="66040" y="2539"/>
                  </a:lnTo>
                  <a:lnTo>
                    <a:pt x="71120" y="1269"/>
                  </a:lnTo>
                  <a:lnTo>
                    <a:pt x="74930" y="0"/>
                  </a:lnTo>
                  <a:lnTo>
                    <a:pt x="80010" y="0"/>
                  </a:lnTo>
                  <a:lnTo>
                    <a:pt x="83820" y="0"/>
                  </a:lnTo>
                  <a:lnTo>
                    <a:pt x="1887220" y="0"/>
                  </a:lnTo>
                  <a:lnTo>
                    <a:pt x="1891030" y="0"/>
                  </a:lnTo>
                  <a:lnTo>
                    <a:pt x="1896110" y="0"/>
                  </a:lnTo>
                  <a:lnTo>
                    <a:pt x="1899920" y="1269"/>
                  </a:lnTo>
                  <a:lnTo>
                    <a:pt x="1905000" y="2539"/>
                  </a:lnTo>
                  <a:lnTo>
                    <a:pt x="1908810" y="2539"/>
                  </a:lnTo>
                  <a:lnTo>
                    <a:pt x="1913890" y="5079"/>
                  </a:lnTo>
                  <a:lnTo>
                    <a:pt x="1917700" y="6350"/>
                  </a:lnTo>
                  <a:lnTo>
                    <a:pt x="1921510" y="7619"/>
                  </a:lnTo>
                  <a:lnTo>
                    <a:pt x="1925320" y="8889"/>
                  </a:lnTo>
                  <a:lnTo>
                    <a:pt x="1929130" y="11429"/>
                  </a:lnTo>
                  <a:lnTo>
                    <a:pt x="1932940" y="13969"/>
                  </a:lnTo>
                  <a:lnTo>
                    <a:pt x="1936750" y="16509"/>
                  </a:lnTo>
                  <a:lnTo>
                    <a:pt x="1940560" y="19050"/>
                  </a:lnTo>
                  <a:lnTo>
                    <a:pt x="1943100" y="21589"/>
                  </a:lnTo>
                  <a:lnTo>
                    <a:pt x="1946910" y="25400"/>
                  </a:lnTo>
                  <a:lnTo>
                    <a:pt x="1950720" y="27939"/>
                  </a:lnTo>
                  <a:lnTo>
                    <a:pt x="1953260" y="31750"/>
                  </a:lnTo>
                  <a:lnTo>
                    <a:pt x="1955800" y="35559"/>
                  </a:lnTo>
                  <a:lnTo>
                    <a:pt x="1958340" y="38100"/>
                  </a:lnTo>
                  <a:lnTo>
                    <a:pt x="1960880" y="43179"/>
                  </a:lnTo>
                  <a:lnTo>
                    <a:pt x="1962150" y="45719"/>
                  </a:lnTo>
                  <a:lnTo>
                    <a:pt x="1964690" y="50800"/>
                  </a:lnTo>
                  <a:lnTo>
                    <a:pt x="1965960" y="54609"/>
                  </a:lnTo>
                  <a:lnTo>
                    <a:pt x="1967230" y="58419"/>
                  </a:lnTo>
                  <a:lnTo>
                    <a:pt x="1968500" y="62229"/>
                  </a:lnTo>
                  <a:lnTo>
                    <a:pt x="1969770" y="67309"/>
                  </a:lnTo>
                  <a:lnTo>
                    <a:pt x="1971040" y="71119"/>
                  </a:lnTo>
                  <a:lnTo>
                    <a:pt x="1971040" y="76200"/>
                  </a:lnTo>
                  <a:lnTo>
                    <a:pt x="1972310" y="80009"/>
                  </a:lnTo>
                  <a:lnTo>
                    <a:pt x="1972310" y="85089"/>
                  </a:lnTo>
                  <a:lnTo>
                    <a:pt x="1972310" y="422909"/>
                  </a:lnTo>
                  <a:lnTo>
                    <a:pt x="1972310" y="427989"/>
                  </a:lnTo>
                  <a:lnTo>
                    <a:pt x="1972310" y="431800"/>
                  </a:lnTo>
                  <a:lnTo>
                    <a:pt x="1971040" y="436879"/>
                  </a:lnTo>
                  <a:lnTo>
                    <a:pt x="1969770" y="440689"/>
                  </a:lnTo>
                  <a:lnTo>
                    <a:pt x="1969770" y="444500"/>
                  </a:lnTo>
                  <a:lnTo>
                    <a:pt x="1967230" y="449579"/>
                  </a:lnTo>
                  <a:lnTo>
                    <a:pt x="1965960" y="453389"/>
                  </a:lnTo>
                  <a:lnTo>
                    <a:pt x="1964690" y="457200"/>
                  </a:lnTo>
                  <a:lnTo>
                    <a:pt x="1962150" y="462279"/>
                  </a:lnTo>
                  <a:lnTo>
                    <a:pt x="1960880" y="464819"/>
                  </a:lnTo>
                  <a:lnTo>
                    <a:pt x="1958340" y="468629"/>
                  </a:lnTo>
                  <a:lnTo>
                    <a:pt x="1955800" y="472439"/>
                  </a:lnTo>
                  <a:lnTo>
                    <a:pt x="1953260" y="476250"/>
                  </a:lnTo>
                  <a:lnTo>
                    <a:pt x="1950720" y="480059"/>
                  </a:lnTo>
                  <a:lnTo>
                    <a:pt x="1946910" y="482600"/>
                  </a:lnTo>
                  <a:lnTo>
                    <a:pt x="1944370" y="486409"/>
                  </a:lnTo>
                  <a:lnTo>
                    <a:pt x="1940560" y="488950"/>
                  </a:lnTo>
                  <a:lnTo>
                    <a:pt x="1936750" y="491489"/>
                  </a:lnTo>
                  <a:lnTo>
                    <a:pt x="1932940" y="494029"/>
                  </a:lnTo>
                  <a:lnTo>
                    <a:pt x="1930400" y="496569"/>
                  </a:lnTo>
                  <a:lnTo>
                    <a:pt x="1926590" y="497839"/>
                  </a:lnTo>
                  <a:lnTo>
                    <a:pt x="1921510" y="500379"/>
                  </a:lnTo>
                  <a:lnTo>
                    <a:pt x="1917700" y="501650"/>
                  </a:lnTo>
                  <a:lnTo>
                    <a:pt x="1913890" y="502919"/>
                  </a:lnTo>
                  <a:lnTo>
                    <a:pt x="1908810" y="505459"/>
                  </a:lnTo>
                  <a:lnTo>
                    <a:pt x="1905000" y="505459"/>
                  </a:lnTo>
                  <a:lnTo>
                    <a:pt x="1901190" y="506729"/>
                  </a:lnTo>
                  <a:lnTo>
                    <a:pt x="1896110" y="508000"/>
                  </a:lnTo>
                  <a:lnTo>
                    <a:pt x="74930" y="508000"/>
                  </a:lnTo>
                  <a:lnTo>
                    <a:pt x="71120" y="506729"/>
                  </a:lnTo>
                  <a:lnTo>
                    <a:pt x="66040" y="506729"/>
                  </a:lnTo>
                  <a:lnTo>
                    <a:pt x="62230" y="505459"/>
                  </a:lnTo>
                  <a:lnTo>
                    <a:pt x="58420" y="504189"/>
                  </a:lnTo>
                  <a:lnTo>
                    <a:pt x="54610" y="502919"/>
                  </a:lnTo>
                  <a:lnTo>
                    <a:pt x="49530" y="500379"/>
                  </a:lnTo>
                  <a:lnTo>
                    <a:pt x="45720" y="499109"/>
                  </a:lnTo>
                  <a:lnTo>
                    <a:pt x="41910" y="496569"/>
                  </a:lnTo>
                  <a:lnTo>
                    <a:pt x="38100" y="494029"/>
                  </a:lnTo>
                  <a:lnTo>
                    <a:pt x="34290" y="491489"/>
                  </a:lnTo>
                  <a:lnTo>
                    <a:pt x="30480" y="488950"/>
                  </a:lnTo>
                  <a:lnTo>
                    <a:pt x="27940" y="486409"/>
                  </a:lnTo>
                  <a:lnTo>
                    <a:pt x="24130" y="483869"/>
                  </a:lnTo>
                  <a:lnTo>
                    <a:pt x="21590" y="480059"/>
                  </a:lnTo>
                  <a:lnTo>
                    <a:pt x="17780" y="476250"/>
                  </a:lnTo>
                  <a:lnTo>
                    <a:pt x="15240" y="473709"/>
                  </a:lnTo>
                  <a:lnTo>
                    <a:pt x="12700" y="469900"/>
                  </a:lnTo>
                  <a:lnTo>
                    <a:pt x="11430" y="466089"/>
                  </a:lnTo>
                  <a:lnTo>
                    <a:pt x="8890" y="462279"/>
                  </a:lnTo>
                  <a:lnTo>
                    <a:pt x="6350" y="458469"/>
                  </a:lnTo>
                  <a:lnTo>
                    <a:pt x="5080" y="453389"/>
                  </a:lnTo>
                  <a:lnTo>
                    <a:pt x="3810" y="449579"/>
                  </a:lnTo>
                  <a:lnTo>
                    <a:pt x="2540" y="445769"/>
                  </a:lnTo>
                  <a:lnTo>
                    <a:pt x="1270" y="440689"/>
                  </a:lnTo>
                  <a:lnTo>
                    <a:pt x="1270" y="436879"/>
                  </a:lnTo>
                  <a:lnTo>
                    <a:pt x="0" y="433069"/>
                  </a:lnTo>
                  <a:lnTo>
                    <a:pt x="0" y="427989"/>
                  </a:lnTo>
                  <a:lnTo>
                    <a:pt x="0" y="422909"/>
                  </a:lnTo>
                  <a:lnTo>
                    <a:pt x="0" y="85089"/>
                  </a:lnTo>
                  <a:close/>
                </a:path>
                <a:path w="1972309" h="508000">
                  <a:moveTo>
                    <a:pt x="0" y="0"/>
                  </a:moveTo>
                  <a:lnTo>
                    <a:pt x="0" y="0"/>
                  </a:lnTo>
                </a:path>
                <a:path w="1972309" h="508000">
                  <a:moveTo>
                    <a:pt x="1972310" y="508000"/>
                  </a:moveTo>
                  <a:lnTo>
                    <a:pt x="1972310" y="508000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/>
          <p:cNvSpPr txBox="1"/>
          <p:nvPr/>
        </p:nvSpPr>
        <p:spPr>
          <a:xfrm>
            <a:off x="7134859" y="2335529"/>
            <a:ext cx="11823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0" marR="5080" indent="-2349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khởi</a:t>
            </a:r>
            <a:r>
              <a:rPr dirty="0" sz="1600" spc="-90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tạo 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1664AF"/>
                </a:solidFill>
                <a:latin typeface="Times New Roman"/>
                <a:cs typeface="Times New Roman"/>
              </a:rPr>
              <a:t>Miễn</a:t>
            </a:r>
            <a:r>
              <a:rPr dirty="0" sz="1600" spc="-25">
                <a:solidFill>
                  <a:srgbClr val="1664A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664AF"/>
                </a:solidFill>
                <a:latin typeface="Times New Roman"/>
                <a:cs typeface="Times New Roman"/>
              </a:rPr>
              <a:t>phí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6731407" y="3007767"/>
            <a:ext cx="1981835" cy="492125"/>
            <a:chOff x="6731407" y="3007767"/>
            <a:chExt cx="1981835" cy="492125"/>
          </a:xfrm>
        </p:grpSpPr>
        <p:sp>
          <p:nvSpPr>
            <p:cNvPr id="107" name="object 107"/>
            <p:cNvSpPr/>
            <p:nvPr/>
          </p:nvSpPr>
          <p:spPr>
            <a:xfrm>
              <a:off x="6736079" y="3034029"/>
              <a:ext cx="1972310" cy="46101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6736080" y="3102609"/>
              <a:ext cx="0" cy="323850"/>
            </a:xfrm>
            <a:custGeom>
              <a:avLst/>
              <a:gdLst/>
              <a:ahLst/>
              <a:cxnLst/>
              <a:rect l="l" t="t" r="r" b="b"/>
              <a:pathLst>
                <a:path w="0" h="323850">
                  <a:moveTo>
                    <a:pt x="0" y="0"/>
                  </a:moveTo>
                  <a:lnTo>
                    <a:pt x="0" y="323851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6736080" y="3032760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09" h="462279">
                  <a:moveTo>
                    <a:pt x="0" y="77469"/>
                  </a:moveTo>
                  <a:lnTo>
                    <a:pt x="0" y="72389"/>
                  </a:lnTo>
                  <a:lnTo>
                    <a:pt x="0" y="68579"/>
                  </a:lnTo>
                  <a:lnTo>
                    <a:pt x="1270" y="64769"/>
                  </a:lnTo>
                  <a:lnTo>
                    <a:pt x="2540" y="60960"/>
                  </a:lnTo>
                  <a:lnTo>
                    <a:pt x="2540" y="57150"/>
                  </a:lnTo>
                  <a:lnTo>
                    <a:pt x="3810" y="53339"/>
                  </a:lnTo>
                  <a:lnTo>
                    <a:pt x="5079" y="49529"/>
                  </a:lnTo>
                  <a:lnTo>
                    <a:pt x="6350" y="45719"/>
                  </a:lnTo>
                  <a:lnTo>
                    <a:pt x="8890" y="41910"/>
                  </a:lnTo>
                  <a:lnTo>
                    <a:pt x="10160" y="38100"/>
                  </a:lnTo>
                  <a:lnTo>
                    <a:pt x="12700" y="35560"/>
                  </a:lnTo>
                  <a:lnTo>
                    <a:pt x="15240" y="31750"/>
                  </a:lnTo>
                  <a:lnTo>
                    <a:pt x="17779" y="29210"/>
                  </a:lnTo>
                  <a:lnTo>
                    <a:pt x="20320" y="25400"/>
                  </a:lnTo>
                  <a:lnTo>
                    <a:pt x="22860" y="22860"/>
                  </a:lnTo>
                  <a:lnTo>
                    <a:pt x="25400" y="20319"/>
                  </a:lnTo>
                  <a:lnTo>
                    <a:pt x="29210" y="17779"/>
                  </a:lnTo>
                  <a:lnTo>
                    <a:pt x="31750" y="15239"/>
                  </a:lnTo>
                  <a:lnTo>
                    <a:pt x="35560" y="12700"/>
                  </a:lnTo>
                  <a:lnTo>
                    <a:pt x="39370" y="10160"/>
                  </a:lnTo>
                  <a:lnTo>
                    <a:pt x="41910" y="8889"/>
                  </a:lnTo>
                  <a:lnTo>
                    <a:pt x="45720" y="6350"/>
                  </a:lnTo>
                  <a:lnTo>
                    <a:pt x="49529" y="5079"/>
                  </a:lnTo>
                  <a:lnTo>
                    <a:pt x="53340" y="3810"/>
                  </a:lnTo>
                  <a:lnTo>
                    <a:pt x="57150" y="2539"/>
                  </a:lnTo>
                  <a:lnTo>
                    <a:pt x="60960" y="2539"/>
                  </a:lnTo>
                  <a:lnTo>
                    <a:pt x="64770" y="1269"/>
                  </a:lnTo>
                  <a:lnTo>
                    <a:pt x="68579" y="0"/>
                  </a:lnTo>
                  <a:lnTo>
                    <a:pt x="1896110" y="0"/>
                  </a:lnTo>
                  <a:lnTo>
                    <a:pt x="1903729" y="0"/>
                  </a:lnTo>
                  <a:lnTo>
                    <a:pt x="1907540" y="1269"/>
                  </a:lnTo>
                  <a:lnTo>
                    <a:pt x="1911350" y="2539"/>
                  </a:lnTo>
                  <a:lnTo>
                    <a:pt x="1915160" y="2539"/>
                  </a:lnTo>
                  <a:lnTo>
                    <a:pt x="1918970" y="3810"/>
                  </a:lnTo>
                  <a:lnTo>
                    <a:pt x="1922779" y="5079"/>
                  </a:lnTo>
                  <a:lnTo>
                    <a:pt x="1926590" y="6350"/>
                  </a:lnTo>
                  <a:lnTo>
                    <a:pt x="1930400" y="8889"/>
                  </a:lnTo>
                  <a:lnTo>
                    <a:pt x="1934210" y="10160"/>
                  </a:lnTo>
                  <a:lnTo>
                    <a:pt x="1938020" y="12700"/>
                  </a:lnTo>
                  <a:lnTo>
                    <a:pt x="1940560" y="15239"/>
                  </a:lnTo>
                  <a:lnTo>
                    <a:pt x="1944370" y="17779"/>
                  </a:lnTo>
                  <a:lnTo>
                    <a:pt x="1946910" y="20319"/>
                  </a:lnTo>
                  <a:lnTo>
                    <a:pt x="1949450" y="22860"/>
                  </a:lnTo>
                  <a:lnTo>
                    <a:pt x="1951990" y="25400"/>
                  </a:lnTo>
                  <a:lnTo>
                    <a:pt x="1955800" y="29210"/>
                  </a:lnTo>
                  <a:lnTo>
                    <a:pt x="1957070" y="31750"/>
                  </a:lnTo>
                  <a:lnTo>
                    <a:pt x="1959610" y="35560"/>
                  </a:lnTo>
                  <a:lnTo>
                    <a:pt x="1962150" y="39369"/>
                  </a:lnTo>
                  <a:lnTo>
                    <a:pt x="1963420" y="41910"/>
                  </a:lnTo>
                  <a:lnTo>
                    <a:pt x="1965960" y="45719"/>
                  </a:lnTo>
                  <a:lnTo>
                    <a:pt x="1967229" y="49529"/>
                  </a:lnTo>
                  <a:lnTo>
                    <a:pt x="1968500" y="53339"/>
                  </a:lnTo>
                  <a:lnTo>
                    <a:pt x="1969770" y="57150"/>
                  </a:lnTo>
                  <a:lnTo>
                    <a:pt x="1971040" y="60960"/>
                  </a:lnTo>
                  <a:lnTo>
                    <a:pt x="1971040" y="64769"/>
                  </a:lnTo>
                  <a:lnTo>
                    <a:pt x="1972310" y="68579"/>
                  </a:lnTo>
                  <a:lnTo>
                    <a:pt x="1972310" y="384810"/>
                  </a:lnTo>
                  <a:lnTo>
                    <a:pt x="1972310" y="392429"/>
                  </a:lnTo>
                  <a:lnTo>
                    <a:pt x="1971040" y="396239"/>
                  </a:lnTo>
                  <a:lnTo>
                    <a:pt x="1971040" y="400050"/>
                  </a:lnTo>
                  <a:lnTo>
                    <a:pt x="1969770" y="405129"/>
                  </a:lnTo>
                  <a:lnTo>
                    <a:pt x="1968500" y="408939"/>
                  </a:lnTo>
                  <a:lnTo>
                    <a:pt x="1967229" y="411479"/>
                  </a:lnTo>
                  <a:lnTo>
                    <a:pt x="1965960" y="415289"/>
                  </a:lnTo>
                  <a:lnTo>
                    <a:pt x="1963420" y="419100"/>
                  </a:lnTo>
                  <a:lnTo>
                    <a:pt x="1962150" y="422910"/>
                  </a:lnTo>
                  <a:lnTo>
                    <a:pt x="1959610" y="426719"/>
                  </a:lnTo>
                  <a:lnTo>
                    <a:pt x="1958340" y="429260"/>
                  </a:lnTo>
                  <a:lnTo>
                    <a:pt x="1955800" y="433069"/>
                  </a:lnTo>
                  <a:lnTo>
                    <a:pt x="1953260" y="435610"/>
                  </a:lnTo>
                  <a:lnTo>
                    <a:pt x="1949450" y="438150"/>
                  </a:lnTo>
                  <a:lnTo>
                    <a:pt x="1946910" y="441960"/>
                  </a:lnTo>
                  <a:lnTo>
                    <a:pt x="1944370" y="444500"/>
                  </a:lnTo>
                  <a:lnTo>
                    <a:pt x="1940560" y="447039"/>
                  </a:lnTo>
                  <a:lnTo>
                    <a:pt x="1938020" y="448310"/>
                  </a:lnTo>
                  <a:lnTo>
                    <a:pt x="1934210" y="450850"/>
                  </a:lnTo>
                  <a:lnTo>
                    <a:pt x="1930400" y="453389"/>
                  </a:lnTo>
                  <a:lnTo>
                    <a:pt x="1926590" y="454660"/>
                  </a:lnTo>
                  <a:lnTo>
                    <a:pt x="1922779" y="455929"/>
                  </a:lnTo>
                  <a:lnTo>
                    <a:pt x="1920240" y="457200"/>
                  </a:lnTo>
                  <a:lnTo>
                    <a:pt x="1916429" y="458469"/>
                  </a:lnTo>
                  <a:lnTo>
                    <a:pt x="1911350" y="459739"/>
                  </a:lnTo>
                  <a:lnTo>
                    <a:pt x="1907540" y="459739"/>
                  </a:lnTo>
                  <a:lnTo>
                    <a:pt x="1903729" y="461010"/>
                  </a:lnTo>
                  <a:lnTo>
                    <a:pt x="1899920" y="461010"/>
                  </a:lnTo>
                  <a:lnTo>
                    <a:pt x="1896110" y="461010"/>
                  </a:lnTo>
                  <a:lnTo>
                    <a:pt x="77470" y="462279"/>
                  </a:lnTo>
                  <a:lnTo>
                    <a:pt x="77470" y="461010"/>
                  </a:lnTo>
                  <a:lnTo>
                    <a:pt x="72390" y="461010"/>
                  </a:lnTo>
                  <a:lnTo>
                    <a:pt x="68579" y="461010"/>
                  </a:lnTo>
                  <a:lnTo>
                    <a:pt x="64770" y="459739"/>
                  </a:lnTo>
                  <a:lnTo>
                    <a:pt x="60960" y="459739"/>
                  </a:lnTo>
                  <a:lnTo>
                    <a:pt x="57150" y="458469"/>
                  </a:lnTo>
                  <a:lnTo>
                    <a:pt x="53340" y="457200"/>
                  </a:lnTo>
                  <a:lnTo>
                    <a:pt x="49529" y="455929"/>
                  </a:lnTo>
                  <a:lnTo>
                    <a:pt x="45720" y="454660"/>
                  </a:lnTo>
                  <a:lnTo>
                    <a:pt x="41910" y="453389"/>
                  </a:lnTo>
                  <a:lnTo>
                    <a:pt x="39370" y="450850"/>
                  </a:lnTo>
                  <a:lnTo>
                    <a:pt x="35560" y="449579"/>
                  </a:lnTo>
                  <a:lnTo>
                    <a:pt x="31750" y="447039"/>
                  </a:lnTo>
                  <a:lnTo>
                    <a:pt x="29210" y="444500"/>
                  </a:lnTo>
                  <a:lnTo>
                    <a:pt x="25400" y="441960"/>
                  </a:lnTo>
                  <a:lnTo>
                    <a:pt x="22860" y="439419"/>
                  </a:lnTo>
                  <a:lnTo>
                    <a:pt x="20320" y="435610"/>
                  </a:lnTo>
                  <a:lnTo>
                    <a:pt x="17779" y="433069"/>
                  </a:lnTo>
                  <a:lnTo>
                    <a:pt x="15240" y="430529"/>
                  </a:lnTo>
                  <a:lnTo>
                    <a:pt x="12700" y="426719"/>
                  </a:lnTo>
                  <a:lnTo>
                    <a:pt x="10160" y="422910"/>
                  </a:lnTo>
                  <a:lnTo>
                    <a:pt x="8890" y="419100"/>
                  </a:lnTo>
                  <a:lnTo>
                    <a:pt x="7620" y="416560"/>
                  </a:lnTo>
                  <a:lnTo>
                    <a:pt x="5079" y="412750"/>
                  </a:lnTo>
                  <a:lnTo>
                    <a:pt x="3810" y="408939"/>
                  </a:lnTo>
                  <a:lnTo>
                    <a:pt x="2540" y="405129"/>
                  </a:lnTo>
                  <a:lnTo>
                    <a:pt x="2540" y="401319"/>
                  </a:lnTo>
                  <a:lnTo>
                    <a:pt x="1270" y="397510"/>
                  </a:lnTo>
                  <a:lnTo>
                    <a:pt x="0" y="392429"/>
                  </a:lnTo>
                  <a:lnTo>
                    <a:pt x="0" y="388619"/>
                  </a:lnTo>
                  <a:lnTo>
                    <a:pt x="0" y="384810"/>
                  </a:lnTo>
                  <a:lnTo>
                    <a:pt x="0" y="77469"/>
                  </a:lnTo>
                  <a:close/>
                </a:path>
                <a:path w="1972309" h="462279">
                  <a:moveTo>
                    <a:pt x="0" y="0"/>
                  </a:moveTo>
                  <a:lnTo>
                    <a:pt x="0" y="0"/>
                  </a:lnTo>
                </a:path>
                <a:path w="1972309" h="462279">
                  <a:moveTo>
                    <a:pt x="1972310" y="462279"/>
                  </a:moveTo>
                  <a:lnTo>
                    <a:pt x="1972310" y="46227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736079" y="3013710"/>
              <a:ext cx="1972310" cy="46101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6736080" y="3082289"/>
              <a:ext cx="0" cy="323850"/>
            </a:xfrm>
            <a:custGeom>
              <a:avLst/>
              <a:gdLst/>
              <a:ahLst/>
              <a:cxnLst/>
              <a:rect l="l" t="t" r="r" b="b"/>
              <a:pathLst>
                <a:path w="0" h="323850">
                  <a:moveTo>
                    <a:pt x="0" y="0"/>
                  </a:moveTo>
                  <a:lnTo>
                    <a:pt x="0" y="323851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736080" y="3012440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09" h="462279">
                  <a:moveTo>
                    <a:pt x="0" y="77470"/>
                  </a:moveTo>
                  <a:lnTo>
                    <a:pt x="0" y="73660"/>
                  </a:lnTo>
                  <a:lnTo>
                    <a:pt x="0" y="68580"/>
                  </a:lnTo>
                  <a:lnTo>
                    <a:pt x="1270" y="64770"/>
                  </a:lnTo>
                  <a:lnTo>
                    <a:pt x="2540" y="60960"/>
                  </a:lnTo>
                  <a:lnTo>
                    <a:pt x="2540" y="57150"/>
                  </a:lnTo>
                  <a:lnTo>
                    <a:pt x="3810" y="53339"/>
                  </a:lnTo>
                  <a:lnTo>
                    <a:pt x="5079" y="49530"/>
                  </a:lnTo>
                  <a:lnTo>
                    <a:pt x="6350" y="45720"/>
                  </a:lnTo>
                  <a:lnTo>
                    <a:pt x="8890" y="41910"/>
                  </a:lnTo>
                  <a:lnTo>
                    <a:pt x="10160" y="38100"/>
                  </a:lnTo>
                  <a:lnTo>
                    <a:pt x="12700" y="35560"/>
                  </a:lnTo>
                  <a:lnTo>
                    <a:pt x="15240" y="31750"/>
                  </a:lnTo>
                  <a:lnTo>
                    <a:pt x="17779" y="29210"/>
                  </a:lnTo>
                  <a:lnTo>
                    <a:pt x="20320" y="25400"/>
                  </a:lnTo>
                  <a:lnTo>
                    <a:pt x="22860" y="22860"/>
                  </a:lnTo>
                  <a:lnTo>
                    <a:pt x="25400" y="20320"/>
                  </a:lnTo>
                  <a:lnTo>
                    <a:pt x="29210" y="17780"/>
                  </a:lnTo>
                  <a:lnTo>
                    <a:pt x="31750" y="15239"/>
                  </a:lnTo>
                  <a:lnTo>
                    <a:pt x="35560" y="12700"/>
                  </a:lnTo>
                  <a:lnTo>
                    <a:pt x="39370" y="11430"/>
                  </a:lnTo>
                  <a:lnTo>
                    <a:pt x="41910" y="8889"/>
                  </a:lnTo>
                  <a:lnTo>
                    <a:pt x="45720" y="6350"/>
                  </a:lnTo>
                  <a:lnTo>
                    <a:pt x="49529" y="5080"/>
                  </a:lnTo>
                  <a:lnTo>
                    <a:pt x="53340" y="3810"/>
                  </a:lnTo>
                  <a:lnTo>
                    <a:pt x="57150" y="2539"/>
                  </a:lnTo>
                  <a:lnTo>
                    <a:pt x="60960" y="2539"/>
                  </a:lnTo>
                  <a:lnTo>
                    <a:pt x="64770" y="1270"/>
                  </a:lnTo>
                  <a:lnTo>
                    <a:pt x="68579" y="1270"/>
                  </a:lnTo>
                  <a:lnTo>
                    <a:pt x="72390" y="0"/>
                  </a:lnTo>
                  <a:lnTo>
                    <a:pt x="77470" y="0"/>
                  </a:lnTo>
                  <a:lnTo>
                    <a:pt x="1896110" y="0"/>
                  </a:lnTo>
                  <a:lnTo>
                    <a:pt x="1899920" y="0"/>
                  </a:lnTo>
                  <a:lnTo>
                    <a:pt x="1903729" y="1270"/>
                  </a:lnTo>
                  <a:lnTo>
                    <a:pt x="1907540" y="1270"/>
                  </a:lnTo>
                  <a:lnTo>
                    <a:pt x="1911350" y="2539"/>
                  </a:lnTo>
                  <a:lnTo>
                    <a:pt x="1915160" y="2539"/>
                  </a:lnTo>
                  <a:lnTo>
                    <a:pt x="1918970" y="3810"/>
                  </a:lnTo>
                  <a:lnTo>
                    <a:pt x="1922779" y="5080"/>
                  </a:lnTo>
                  <a:lnTo>
                    <a:pt x="1926590" y="6350"/>
                  </a:lnTo>
                  <a:lnTo>
                    <a:pt x="1930400" y="8889"/>
                  </a:lnTo>
                  <a:lnTo>
                    <a:pt x="1934210" y="11430"/>
                  </a:lnTo>
                  <a:lnTo>
                    <a:pt x="1938020" y="12700"/>
                  </a:lnTo>
                  <a:lnTo>
                    <a:pt x="1940560" y="15239"/>
                  </a:lnTo>
                  <a:lnTo>
                    <a:pt x="1944370" y="17780"/>
                  </a:lnTo>
                  <a:lnTo>
                    <a:pt x="1946910" y="20320"/>
                  </a:lnTo>
                  <a:lnTo>
                    <a:pt x="1949450" y="22860"/>
                  </a:lnTo>
                  <a:lnTo>
                    <a:pt x="1951990" y="25400"/>
                  </a:lnTo>
                  <a:lnTo>
                    <a:pt x="1955800" y="29210"/>
                  </a:lnTo>
                  <a:lnTo>
                    <a:pt x="1957070" y="31750"/>
                  </a:lnTo>
                  <a:lnTo>
                    <a:pt x="1959610" y="35560"/>
                  </a:lnTo>
                  <a:lnTo>
                    <a:pt x="1962150" y="39370"/>
                  </a:lnTo>
                  <a:lnTo>
                    <a:pt x="1963420" y="41910"/>
                  </a:lnTo>
                  <a:lnTo>
                    <a:pt x="1965960" y="45720"/>
                  </a:lnTo>
                  <a:lnTo>
                    <a:pt x="1967229" y="49530"/>
                  </a:lnTo>
                  <a:lnTo>
                    <a:pt x="1968500" y="53339"/>
                  </a:lnTo>
                  <a:lnTo>
                    <a:pt x="1969770" y="57150"/>
                  </a:lnTo>
                  <a:lnTo>
                    <a:pt x="1971040" y="60960"/>
                  </a:lnTo>
                  <a:lnTo>
                    <a:pt x="1971040" y="64770"/>
                  </a:lnTo>
                  <a:lnTo>
                    <a:pt x="1972310" y="68580"/>
                  </a:lnTo>
                  <a:lnTo>
                    <a:pt x="1972310" y="384810"/>
                  </a:lnTo>
                  <a:lnTo>
                    <a:pt x="1972310" y="392430"/>
                  </a:lnTo>
                  <a:lnTo>
                    <a:pt x="1971040" y="396239"/>
                  </a:lnTo>
                  <a:lnTo>
                    <a:pt x="1971040" y="401320"/>
                  </a:lnTo>
                  <a:lnTo>
                    <a:pt x="1969770" y="405130"/>
                  </a:lnTo>
                  <a:lnTo>
                    <a:pt x="1968500" y="408939"/>
                  </a:lnTo>
                  <a:lnTo>
                    <a:pt x="1967229" y="412750"/>
                  </a:lnTo>
                  <a:lnTo>
                    <a:pt x="1965960" y="415289"/>
                  </a:lnTo>
                  <a:lnTo>
                    <a:pt x="1963420" y="419100"/>
                  </a:lnTo>
                  <a:lnTo>
                    <a:pt x="1962150" y="422910"/>
                  </a:lnTo>
                  <a:lnTo>
                    <a:pt x="1959610" y="426720"/>
                  </a:lnTo>
                  <a:lnTo>
                    <a:pt x="1958340" y="429260"/>
                  </a:lnTo>
                  <a:lnTo>
                    <a:pt x="1955800" y="433070"/>
                  </a:lnTo>
                  <a:lnTo>
                    <a:pt x="1953260" y="435610"/>
                  </a:lnTo>
                  <a:lnTo>
                    <a:pt x="1949450" y="439420"/>
                  </a:lnTo>
                  <a:lnTo>
                    <a:pt x="1946910" y="441960"/>
                  </a:lnTo>
                  <a:lnTo>
                    <a:pt x="1944370" y="444500"/>
                  </a:lnTo>
                  <a:lnTo>
                    <a:pt x="1940560" y="447039"/>
                  </a:lnTo>
                  <a:lnTo>
                    <a:pt x="1938020" y="449580"/>
                  </a:lnTo>
                  <a:lnTo>
                    <a:pt x="1934210" y="450850"/>
                  </a:lnTo>
                  <a:lnTo>
                    <a:pt x="1930400" y="453389"/>
                  </a:lnTo>
                  <a:lnTo>
                    <a:pt x="1926590" y="454660"/>
                  </a:lnTo>
                  <a:lnTo>
                    <a:pt x="1922779" y="455930"/>
                  </a:lnTo>
                  <a:lnTo>
                    <a:pt x="1920240" y="457200"/>
                  </a:lnTo>
                  <a:lnTo>
                    <a:pt x="1916429" y="458470"/>
                  </a:lnTo>
                  <a:lnTo>
                    <a:pt x="1911350" y="459739"/>
                  </a:lnTo>
                  <a:lnTo>
                    <a:pt x="1907540" y="461010"/>
                  </a:lnTo>
                  <a:lnTo>
                    <a:pt x="1903729" y="461010"/>
                  </a:lnTo>
                  <a:lnTo>
                    <a:pt x="1899920" y="461010"/>
                  </a:lnTo>
                  <a:lnTo>
                    <a:pt x="1896110" y="461010"/>
                  </a:lnTo>
                  <a:lnTo>
                    <a:pt x="77470" y="462280"/>
                  </a:lnTo>
                  <a:lnTo>
                    <a:pt x="77470" y="461010"/>
                  </a:lnTo>
                  <a:lnTo>
                    <a:pt x="72390" y="461010"/>
                  </a:lnTo>
                  <a:lnTo>
                    <a:pt x="68579" y="461010"/>
                  </a:lnTo>
                  <a:lnTo>
                    <a:pt x="64770" y="461010"/>
                  </a:lnTo>
                  <a:lnTo>
                    <a:pt x="60960" y="459739"/>
                  </a:lnTo>
                  <a:lnTo>
                    <a:pt x="57150" y="458470"/>
                  </a:lnTo>
                  <a:lnTo>
                    <a:pt x="53340" y="458470"/>
                  </a:lnTo>
                  <a:lnTo>
                    <a:pt x="49529" y="455930"/>
                  </a:lnTo>
                  <a:lnTo>
                    <a:pt x="45720" y="454660"/>
                  </a:lnTo>
                  <a:lnTo>
                    <a:pt x="41910" y="453389"/>
                  </a:lnTo>
                  <a:lnTo>
                    <a:pt x="39370" y="450850"/>
                  </a:lnTo>
                  <a:lnTo>
                    <a:pt x="35560" y="449580"/>
                  </a:lnTo>
                  <a:lnTo>
                    <a:pt x="31750" y="447039"/>
                  </a:lnTo>
                  <a:lnTo>
                    <a:pt x="29210" y="444500"/>
                  </a:lnTo>
                  <a:lnTo>
                    <a:pt x="25400" y="441960"/>
                  </a:lnTo>
                  <a:lnTo>
                    <a:pt x="22860" y="439420"/>
                  </a:lnTo>
                  <a:lnTo>
                    <a:pt x="20320" y="436880"/>
                  </a:lnTo>
                  <a:lnTo>
                    <a:pt x="17779" y="433070"/>
                  </a:lnTo>
                  <a:lnTo>
                    <a:pt x="7620" y="416560"/>
                  </a:lnTo>
                  <a:lnTo>
                    <a:pt x="5079" y="412750"/>
                  </a:lnTo>
                  <a:lnTo>
                    <a:pt x="3810" y="408939"/>
                  </a:lnTo>
                  <a:lnTo>
                    <a:pt x="2540" y="405130"/>
                  </a:lnTo>
                  <a:lnTo>
                    <a:pt x="2540" y="401320"/>
                  </a:lnTo>
                  <a:lnTo>
                    <a:pt x="1270" y="397510"/>
                  </a:lnTo>
                  <a:lnTo>
                    <a:pt x="0" y="39370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7470"/>
                  </a:lnTo>
                  <a:close/>
                </a:path>
                <a:path w="1972309" h="462279">
                  <a:moveTo>
                    <a:pt x="0" y="0"/>
                  </a:moveTo>
                  <a:lnTo>
                    <a:pt x="0" y="0"/>
                  </a:lnTo>
                </a:path>
                <a:path w="1972309" h="462279">
                  <a:moveTo>
                    <a:pt x="1972310" y="462280"/>
                  </a:moveTo>
                  <a:lnTo>
                    <a:pt x="1972310" y="462280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/>
          <p:cNvSpPr txBox="1"/>
          <p:nvPr/>
        </p:nvSpPr>
        <p:spPr>
          <a:xfrm>
            <a:off x="7073900" y="2987040"/>
            <a:ext cx="12973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Hotline: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99.000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/t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háng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744107" y="3635147"/>
            <a:ext cx="1981835" cy="639445"/>
            <a:chOff x="6744107" y="3635147"/>
            <a:chExt cx="1981835" cy="639445"/>
          </a:xfrm>
        </p:grpSpPr>
        <p:sp>
          <p:nvSpPr>
            <p:cNvPr id="115" name="object 115"/>
            <p:cNvSpPr/>
            <p:nvPr/>
          </p:nvSpPr>
          <p:spPr>
            <a:xfrm>
              <a:off x="6748779" y="3660139"/>
              <a:ext cx="1972310" cy="6096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748780" y="3751578"/>
              <a:ext cx="1875789" cy="518159"/>
            </a:xfrm>
            <a:custGeom>
              <a:avLst/>
              <a:gdLst/>
              <a:ahLst/>
              <a:cxnLst/>
              <a:rect l="l" t="t" r="r" b="b"/>
              <a:pathLst>
                <a:path w="1875790" h="518160">
                  <a:moveTo>
                    <a:pt x="91439" y="518161"/>
                  </a:moveTo>
                  <a:lnTo>
                    <a:pt x="1875789" y="518161"/>
                  </a:lnTo>
                </a:path>
                <a:path w="1875790" h="518160">
                  <a:moveTo>
                    <a:pt x="0" y="0"/>
                  </a:moveTo>
                  <a:lnTo>
                    <a:pt x="0" y="426723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748780" y="3658869"/>
              <a:ext cx="1972310" cy="610870"/>
            </a:xfrm>
            <a:custGeom>
              <a:avLst/>
              <a:gdLst/>
              <a:ahLst/>
              <a:cxnLst/>
              <a:rect l="l" t="t" r="r" b="b"/>
              <a:pathLst>
                <a:path w="1972309" h="610870">
                  <a:moveTo>
                    <a:pt x="0" y="101599"/>
                  </a:moveTo>
                  <a:lnTo>
                    <a:pt x="0" y="96519"/>
                  </a:lnTo>
                  <a:lnTo>
                    <a:pt x="1270" y="91439"/>
                  </a:lnTo>
                  <a:lnTo>
                    <a:pt x="1270" y="86359"/>
                  </a:lnTo>
                  <a:lnTo>
                    <a:pt x="2540" y="81279"/>
                  </a:lnTo>
                  <a:lnTo>
                    <a:pt x="3810" y="76199"/>
                  </a:lnTo>
                  <a:lnTo>
                    <a:pt x="5079" y="71119"/>
                  </a:lnTo>
                  <a:lnTo>
                    <a:pt x="7620" y="66039"/>
                  </a:lnTo>
                  <a:lnTo>
                    <a:pt x="8890" y="60959"/>
                  </a:lnTo>
                  <a:lnTo>
                    <a:pt x="11429" y="55879"/>
                  </a:lnTo>
                  <a:lnTo>
                    <a:pt x="13970" y="50799"/>
                  </a:lnTo>
                  <a:lnTo>
                    <a:pt x="16510" y="46989"/>
                  </a:lnTo>
                  <a:lnTo>
                    <a:pt x="20320" y="41909"/>
                  </a:lnTo>
                  <a:lnTo>
                    <a:pt x="22860" y="38099"/>
                  </a:lnTo>
                  <a:lnTo>
                    <a:pt x="26670" y="34289"/>
                  </a:lnTo>
                  <a:lnTo>
                    <a:pt x="30479" y="30479"/>
                  </a:lnTo>
                  <a:lnTo>
                    <a:pt x="34290" y="26669"/>
                  </a:lnTo>
                  <a:lnTo>
                    <a:pt x="38100" y="22859"/>
                  </a:lnTo>
                  <a:lnTo>
                    <a:pt x="41910" y="20319"/>
                  </a:lnTo>
                  <a:lnTo>
                    <a:pt x="46990" y="16509"/>
                  </a:lnTo>
                  <a:lnTo>
                    <a:pt x="50800" y="13969"/>
                  </a:lnTo>
                  <a:lnTo>
                    <a:pt x="55879" y="11429"/>
                  </a:lnTo>
                  <a:lnTo>
                    <a:pt x="60960" y="8889"/>
                  </a:lnTo>
                  <a:lnTo>
                    <a:pt x="66040" y="7619"/>
                  </a:lnTo>
                  <a:lnTo>
                    <a:pt x="71120" y="5079"/>
                  </a:lnTo>
                  <a:lnTo>
                    <a:pt x="76200" y="3809"/>
                  </a:lnTo>
                  <a:lnTo>
                    <a:pt x="81279" y="2539"/>
                  </a:lnTo>
                  <a:lnTo>
                    <a:pt x="86360" y="1269"/>
                  </a:lnTo>
                  <a:lnTo>
                    <a:pt x="91440" y="1269"/>
                  </a:lnTo>
                  <a:lnTo>
                    <a:pt x="96520" y="0"/>
                  </a:lnTo>
                  <a:lnTo>
                    <a:pt x="101600" y="0"/>
                  </a:lnTo>
                  <a:lnTo>
                    <a:pt x="1870710" y="0"/>
                  </a:lnTo>
                  <a:lnTo>
                    <a:pt x="1877060" y="0"/>
                  </a:lnTo>
                  <a:lnTo>
                    <a:pt x="1880870" y="1269"/>
                  </a:lnTo>
                  <a:lnTo>
                    <a:pt x="1887220" y="1269"/>
                  </a:lnTo>
                  <a:lnTo>
                    <a:pt x="1892300" y="2539"/>
                  </a:lnTo>
                  <a:lnTo>
                    <a:pt x="1897379" y="3809"/>
                  </a:lnTo>
                  <a:lnTo>
                    <a:pt x="1902460" y="5079"/>
                  </a:lnTo>
                  <a:lnTo>
                    <a:pt x="1907540" y="7619"/>
                  </a:lnTo>
                  <a:lnTo>
                    <a:pt x="1912620" y="8889"/>
                  </a:lnTo>
                  <a:lnTo>
                    <a:pt x="1917700" y="11429"/>
                  </a:lnTo>
                  <a:lnTo>
                    <a:pt x="1921510" y="13969"/>
                  </a:lnTo>
                  <a:lnTo>
                    <a:pt x="1926590" y="16509"/>
                  </a:lnTo>
                  <a:lnTo>
                    <a:pt x="1930400" y="20319"/>
                  </a:lnTo>
                  <a:lnTo>
                    <a:pt x="1934210" y="22859"/>
                  </a:lnTo>
                  <a:lnTo>
                    <a:pt x="1939290" y="26669"/>
                  </a:lnTo>
                  <a:lnTo>
                    <a:pt x="1943100" y="30479"/>
                  </a:lnTo>
                  <a:lnTo>
                    <a:pt x="1946910" y="34289"/>
                  </a:lnTo>
                  <a:lnTo>
                    <a:pt x="1949450" y="38099"/>
                  </a:lnTo>
                  <a:lnTo>
                    <a:pt x="1953260" y="41909"/>
                  </a:lnTo>
                  <a:lnTo>
                    <a:pt x="1955800" y="46989"/>
                  </a:lnTo>
                  <a:lnTo>
                    <a:pt x="1958340" y="50799"/>
                  </a:lnTo>
                  <a:lnTo>
                    <a:pt x="1960879" y="55879"/>
                  </a:lnTo>
                  <a:lnTo>
                    <a:pt x="1963420" y="60959"/>
                  </a:lnTo>
                  <a:lnTo>
                    <a:pt x="1965960" y="66039"/>
                  </a:lnTo>
                  <a:lnTo>
                    <a:pt x="1967229" y="71119"/>
                  </a:lnTo>
                  <a:lnTo>
                    <a:pt x="1968500" y="76199"/>
                  </a:lnTo>
                  <a:lnTo>
                    <a:pt x="1971040" y="81279"/>
                  </a:lnTo>
                  <a:lnTo>
                    <a:pt x="1971040" y="86359"/>
                  </a:lnTo>
                  <a:lnTo>
                    <a:pt x="1972310" y="91439"/>
                  </a:lnTo>
                  <a:lnTo>
                    <a:pt x="1972310" y="96519"/>
                  </a:lnTo>
                  <a:lnTo>
                    <a:pt x="1972310" y="101599"/>
                  </a:lnTo>
                  <a:lnTo>
                    <a:pt x="1972310" y="507999"/>
                  </a:lnTo>
                  <a:lnTo>
                    <a:pt x="1972310" y="524509"/>
                  </a:lnTo>
                  <a:lnTo>
                    <a:pt x="1971040" y="529589"/>
                  </a:lnTo>
                  <a:lnTo>
                    <a:pt x="1969770" y="534669"/>
                  </a:lnTo>
                  <a:lnTo>
                    <a:pt x="1968500" y="539749"/>
                  </a:lnTo>
                  <a:lnTo>
                    <a:pt x="1965960" y="544829"/>
                  </a:lnTo>
                  <a:lnTo>
                    <a:pt x="1964690" y="549909"/>
                  </a:lnTo>
                  <a:lnTo>
                    <a:pt x="1962150" y="554989"/>
                  </a:lnTo>
                  <a:lnTo>
                    <a:pt x="1959610" y="558799"/>
                  </a:lnTo>
                  <a:lnTo>
                    <a:pt x="1957070" y="563879"/>
                  </a:lnTo>
                  <a:lnTo>
                    <a:pt x="1953260" y="567689"/>
                  </a:lnTo>
                  <a:lnTo>
                    <a:pt x="1950720" y="572769"/>
                  </a:lnTo>
                  <a:lnTo>
                    <a:pt x="1946910" y="576579"/>
                  </a:lnTo>
                  <a:lnTo>
                    <a:pt x="1943100" y="580389"/>
                  </a:lnTo>
                  <a:lnTo>
                    <a:pt x="1939290" y="584199"/>
                  </a:lnTo>
                  <a:lnTo>
                    <a:pt x="1935479" y="586739"/>
                  </a:lnTo>
                  <a:lnTo>
                    <a:pt x="1907540" y="603249"/>
                  </a:lnTo>
                  <a:lnTo>
                    <a:pt x="1902460" y="604519"/>
                  </a:lnTo>
                  <a:lnTo>
                    <a:pt x="1897379" y="605789"/>
                  </a:lnTo>
                  <a:lnTo>
                    <a:pt x="1892300" y="608329"/>
                  </a:lnTo>
                  <a:lnTo>
                    <a:pt x="1887220" y="608329"/>
                  </a:lnTo>
                  <a:lnTo>
                    <a:pt x="1882140" y="609599"/>
                  </a:lnTo>
                  <a:lnTo>
                    <a:pt x="1877060" y="609599"/>
                  </a:lnTo>
                  <a:lnTo>
                    <a:pt x="1871979" y="609599"/>
                  </a:lnTo>
                  <a:lnTo>
                    <a:pt x="101600" y="610869"/>
                  </a:lnTo>
                  <a:lnTo>
                    <a:pt x="96520" y="610869"/>
                  </a:lnTo>
                  <a:lnTo>
                    <a:pt x="91440" y="609599"/>
                  </a:lnTo>
                  <a:lnTo>
                    <a:pt x="86360" y="609599"/>
                  </a:lnTo>
                  <a:lnTo>
                    <a:pt x="81279" y="608329"/>
                  </a:lnTo>
                  <a:lnTo>
                    <a:pt x="76200" y="607059"/>
                  </a:lnTo>
                  <a:lnTo>
                    <a:pt x="71120" y="605789"/>
                  </a:lnTo>
                  <a:lnTo>
                    <a:pt x="66040" y="603249"/>
                  </a:lnTo>
                  <a:lnTo>
                    <a:pt x="60960" y="601979"/>
                  </a:lnTo>
                  <a:lnTo>
                    <a:pt x="55879" y="599439"/>
                  </a:lnTo>
                  <a:lnTo>
                    <a:pt x="50800" y="596899"/>
                  </a:lnTo>
                  <a:lnTo>
                    <a:pt x="46990" y="594359"/>
                  </a:lnTo>
                  <a:lnTo>
                    <a:pt x="41910" y="590549"/>
                  </a:lnTo>
                  <a:lnTo>
                    <a:pt x="38100" y="588009"/>
                  </a:lnTo>
                  <a:lnTo>
                    <a:pt x="34290" y="584199"/>
                  </a:lnTo>
                  <a:lnTo>
                    <a:pt x="30479" y="580389"/>
                  </a:lnTo>
                  <a:lnTo>
                    <a:pt x="26670" y="576579"/>
                  </a:lnTo>
                  <a:lnTo>
                    <a:pt x="22860" y="572769"/>
                  </a:lnTo>
                  <a:lnTo>
                    <a:pt x="20320" y="568959"/>
                  </a:lnTo>
                  <a:lnTo>
                    <a:pt x="16510" y="563879"/>
                  </a:lnTo>
                  <a:lnTo>
                    <a:pt x="13970" y="560069"/>
                  </a:lnTo>
                  <a:lnTo>
                    <a:pt x="11429" y="554989"/>
                  </a:lnTo>
                  <a:lnTo>
                    <a:pt x="8890" y="549909"/>
                  </a:lnTo>
                  <a:lnTo>
                    <a:pt x="7620" y="544829"/>
                  </a:lnTo>
                  <a:lnTo>
                    <a:pt x="5079" y="539749"/>
                  </a:lnTo>
                  <a:lnTo>
                    <a:pt x="3810" y="534669"/>
                  </a:lnTo>
                  <a:lnTo>
                    <a:pt x="2540" y="529589"/>
                  </a:lnTo>
                  <a:lnTo>
                    <a:pt x="1270" y="524509"/>
                  </a:lnTo>
                  <a:lnTo>
                    <a:pt x="1270" y="519429"/>
                  </a:lnTo>
                  <a:lnTo>
                    <a:pt x="0" y="514349"/>
                  </a:lnTo>
                  <a:lnTo>
                    <a:pt x="0" y="509269"/>
                  </a:lnTo>
                  <a:lnTo>
                    <a:pt x="0" y="101599"/>
                  </a:lnTo>
                  <a:close/>
                </a:path>
                <a:path w="1972309" h="610870">
                  <a:moveTo>
                    <a:pt x="0" y="0"/>
                  </a:moveTo>
                  <a:lnTo>
                    <a:pt x="0" y="0"/>
                  </a:lnTo>
                </a:path>
                <a:path w="1972309" h="610870">
                  <a:moveTo>
                    <a:pt x="1972310" y="610869"/>
                  </a:moveTo>
                  <a:lnTo>
                    <a:pt x="1972310" y="6108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748779" y="3639819"/>
              <a:ext cx="1972310" cy="6096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748780" y="3639819"/>
              <a:ext cx="1875789" cy="519430"/>
            </a:xfrm>
            <a:custGeom>
              <a:avLst/>
              <a:gdLst/>
              <a:ahLst/>
              <a:cxnLst/>
              <a:rect l="l" t="t" r="r" b="b"/>
              <a:pathLst>
                <a:path w="1875790" h="519429">
                  <a:moveTo>
                    <a:pt x="0" y="91438"/>
                  </a:moveTo>
                  <a:lnTo>
                    <a:pt x="0" y="519431"/>
                  </a:lnTo>
                </a:path>
                <a:path w="1875790" h="519429">
                  <a:moveTo>
                    <a:pt x="1875790" y="0"/>
                  </a:moveTo>
                  <a:lnTo>
                    <a:pt x="96519" y="0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748780" y="3639819"/>
              <a:ext cx="1972310" cy="609600"/>
            </a:xfrm>
            <a:custGeom>
              <a:avLst/>
              <a:gdLst/>
              <a:ahLst/>
              <a:cxnLst/>
              <a:rect l="l" t="t" r="r" b="b"/>
              <a:pathLst>
                <a:path w="1972309" h="609600">
                  <a:moveTo>
                    <a:pt x="0" y="100329"/>
                  </a:moveTo>
                  <a:lnTo>
                    <a:pt x="0" y="95249"/>
                  </a:lnTo>
                  <a:lnTo>
                    <a:pt x="1270" y="90169"/>
                  </a:lnTo>
                  <a:lnTo>
                    <a:pt x="1270" y="85089"/>
                  </a:lnTo>
                  <a:lnTo>
                    <a:pt x="2540" y="80009"/>
                  </a:lnTo>
                  <a:lnTo>
                    <a:pt x="3810" y="74929"/>
                  </a:lnTo>
                  <a:lnTo>
                    <a:pt x="5079" y="69849"/>
                  </a:lnTo>
                  <a:lnTo>
                    <a:pt x="7620" y="64769"/>
                  </a:lnTo>
                  <a:lnTo>
                    <a:pt x="8890" y="59689"/>
                  </a:lnTo>
                  <a:lnTo>
                    <a:pt x="11429" y="54609"/>
                  </a:lnTo>
                  <a:lnTo>
                    <a:pt x="13970" y="50799"/>
                  </a:lnTo>
                  <a:lnTo>
                    <a:pt x="16510" y="45719"/>
                  </a:lnTo>
                  <a:lnTo>
                    <a:pt x="20320" y="40639"/>
                  </a:lnTo>
                  <a:lnTo>
                    <a:pt x="22860" y="36829"/>
                  </a:lnTo>
                  <a:lnTo>
                    <a:pt x="26670" y="33019"/>
                  </a:lnTo>
                  <a:lnTo>
                    <a:pt x="30479" y="29209"/>
                  </a:lnTo>
                  <a:lnTo>
                    <a:pt x="34290" y="25399"/>
                  </a:lnTo>
                  <a:lnTo>
                    <a:pt x="38100" y="21589"/>
                  </a:lnTo>
                  <a:lnTo>
                    <a:pt x="41910" y="19049"/>
                  </a:lnTo>
                  <a:lnTo>
                    <a:pt x="46990" y="15239"/>
                  </a:lnTo>
                  <a:lnTo>
                    <a:pt x="50800" y="12699"/>
                  </a:lnTo>
                  <a:lnTo>
                    <a:pt x="55879" y="10159"/>
                  </a:lnTo>
                  <a:lnTo>
                    <a:pt x="60960" y="7619"/>
                  </a:lnTo>
                  <a:lnTo>
                    <a:pt x="66040" y="6349"/>
                  </a:lnTo>
                  <a:lnTo>
                    <a:pt x="71120" y="5079"/>
                  </a:lnTo>
                  <a:lnTo>
                    <a:pt x="76200" y="2539"/>
                  </a:lnTo>
                  <a:lnTo>
                    <a:pt x="81279" y="1269"/>
                  </a:lnTo>
                  <a:lnTo>
                    <a:pt x="86360" y="0"/>
                  </a:lnTo>
                  <a:lnTo>
                    <a:pt x="91440" y="0"/>
                  </a:lnTo>
                  <a:lnTo>
                    <a:pt x="96520" y="0"/>
                  </a:lnTo>
                  <a:lnTo>
                    <a:pt x="1870710" y="0"/>
                  </a:lnTo>
                  <a:lnTo>
                    <a:pt x="1887220" y="0"/>
                  </a:lnTo>
                  <a:lnTo>
                    <a:pt x="1892300" y="1269"/>
                  </a:lnTo>
                  <a:lnTo>
                    <a:pt x="1897379" y="2539"/>
                  </a:lnTo>
                  <a:lnTo>
                    <a:pt x="1902460" y="5079"/>
                  </a:lnTo>
                  <a:lnTo>
                    <a:pt x="1907540" y="6349"/>
                  </a:lnTo>
                  <a:lnTo>
                    <a:pt x="1912620" y="7619"/>
                  </a:lnTo>
                  <a:lnTo>
                    <a:pt x="1917700" y="10159"/>
                  </a:lnTo>
                  <a:lnTo>
                    <a:pt x="1921510" y="12699"/>
                  </a:lnTo>
                  <a:lnTo>
                    <a:pt x="1926590" y="15239"/>
                  </a:lnTo>
                  <a:lnTo>
                    <a:pt x="1930400" y="19049"/>
                  </a:lnTo>
                  <a:lnTo>
                    <a:pt x="1934210" y="21589"/>
                  </a:lnTo>
                  <a:lnTo>
                    <a:pt x="1939290" y="25399"/>
                  </a:lnTo>
                  <a:lnTo>
                    <a:pt x="1943100" y="29209"/>
                  </a:lnTo>
                  <a:lnTo>
                    <a:pt x="1946910" y="33019"/>
                  </a:lnTo>
                  <a:lnTo>
                    <a:pt x="1949450" y="36829"/>
                  </a:lnTo>
                  <a:lnTo>
                    <a:pt x="1953260" y="40639"/>
                  </a:lnTo>
                  <a:lnTo>
                    <a:pt x="1955800" y="45719"/>
                  </a:lnTo>
                  <a:lnTo>
                    <a:pt x="1958340" y="50799"/>
                  </a:lnTo>
                  <a:lnTo>
                    <a:pt x="1960879" y="54609"/>
                  </a:lnTo>
                  <a:lnTo>
                    <a:pt x="1963420" y="59689"/>
                  </a:lnTo>
                  <a:lnTo>
                    <a:pt x="1965960" y="64769"/>
                  </a:lnTo>
                  <a:lnTo>
                    <a:pt x="1967229" y="69849"/>
                  </a:lnTo>
                  <a:lnTo>
                    <a:pt x="1968500" y="74929"/>
                  </a:lnTo>
                  <a:lnTo>
                    <a:pt x="1971040" y="80009"/>
                  </a:lnTo>
                  <a:lnTo>
                    <a:pt x="1971040" y="85089"/>
                  </a:lnTo>
                  <a:lnTo>
                    <a:pt x="1972310" y="90169"/>
                  </a:lnTo>
                  <a:lnTo>
                    <a:pt x="1972310" y="95249"/>
                  </a:lnTo>
                  <a:lnTo>
                    <a:pt x="1972310" y="100329"/>
                  </a:lnTo>
                  <a:lnTo>
                    <a:pt x="1972310" y="507999"/>
                  </a:lnTo>
                  <a:lnTo>
                    <a:pt x="1972310" y="523239"/>
                  </a:lnTo>
                  <a:lnTo>
                    <a:pt x="1971040" y="528319"/>
                  </a:lnTo>
                  <a:lnTo>
                    <a:pt x="1969770" y="533399"/>
                  </a:lnTo>
                  <a:lnTo>
                    <a:pt x="1968500" y="538479"/>
                  </a:lnTo>
                  <a:lnTo>
                    <a:pt x="1965960" y="543559"/>
                  </a:lnTo>
                  <a:lnTo>
                    <a:pt x="1964690" y="548639"/>
                  </a:lnTo>
                  <a:lnTo>
                    <a:pt x="1962150" y="553719"/>
                  </a:lnTo>
                  <a:lnTo>
                    <a:pt x="1959610" y="557529"/>
                  </a:lnTo>
                  <a:lnTo>
                    <a:pt x="1957070" y="562609"/>
                  </a:lnTo>
                  <a:lnTo>
                    <a:pt x="1953260" y="567689"/>
                  </a:lnTo>
                  <a:lnTo>
                    <a:pt x="1950720" y="571499"/>
                  </a:lnTo>
                  <a:lnTo>
                    <a:pt x="1946910" y="575309"/>
                  </a:lnTo>
                  <a:lnTo>
                    <a:pt x="1943100" y="579119"/>
                  </a:lnTo>
                  <a:lnTo>
                    <a:pt x="1939290" y="582929"/>
                  </a:lnTo>
                  <a:lnTo>
                    <a:pt x="1935479" y="586739"/>
                  </a:lnTo>
                  <a:lnTo>
                    <a:pt x="1931670" y="589279"/>
                  </a:lnTo>
                  <a:lnTo>
                    <a:pt x="1926590" y="593089"/>
                  </a:lnTo>
                  <a:lnTo>
                    <a:pt x="1922779" y="595629"/>
                  </a:lnTo>
                  <a:lnTo>
                    <a:pt x="1917700" y="598169"/>
                  </a:lnTo>
                  <a:lnTo>
                    <a:pt x="1912620" y="600709"/>
                  </a:lnTo>
                  <a:lnTo>
                    <a:pt x="1907540" y="601979"/>
                  </a:lnTo>
                  <a:lnTo>
                    <a:pt x="1902460" y="603249"/>
                  </a:lnTo>
                  <a:lnTo>
                    <a:pt x="1897379" y="605789"/>
                  </a:lnTo>
                  <a:lnTo>
                    <a:pt x="1892300" y="607059"/>
                  </a:lnTo>
                  <a:lnTo>
                    <a:pt x="1887220" y="608329"/>
                  </a:lnTo>
                  <a:lnTo>
                    <a:pt x="1882140" y="608329"/>
                  </a:lnTo>
                  <a:lnTo>
                    <a:pt x="1877060" y="608329"/>
                  </a:lnTo>
                  <a:lnTo>
                    <a:pt x="1871979" y="608329"/>
                  </a:lnTo>
                  <a:lnTo>
                    <a:pt x="101600" y="609599"/>
                  </a:lnTo>
                  <a:lnTo>
                    <a:pt x="96520" y="609599"/>
                  </a:lnTo>
                  <a:lnTo>
                    <a:pt x="91440" y="608329"/>
                  </a:lnTo>
                  <a:lnTo>
                    <a:pt x="86360" y="608329"/>
                  </a:lnTo>
                  <a:lnTo>
                    <a:pt x="81279" y="607059"/>
                  </a:lnTo>
                  <a:lnTo>
                    <a:pt x="76200" y="605789"/>
                  </a:lnTo>
                  <a:lnTo>
                    <a:pt x="71120" y="604519"/>
                  </a:lnTo>
                  <a:lnTo>
                    <a:pt x="66040" y="601979"/>
                  </a:lnTo>
                  <a:lnTo>
                    <a:pt x="60960" y="600709"/>
                  </a:lnTo>
                  <a:lnTo>
                    <a:pt x="55879" y="598169"/>
                  </a:lnTo>
                  <a:lnTo>
                    <a:pt x="50800" y="595629"/>
                  </a:lnTo>
                  <a:lnTo>
                    <a:pt x="46990" y="593089"/>
                  </a:lnTo>
                  <a:lnTo>
                    <a:pt x="41910" y="589279"/>
                  </a:lnTo>
                  <a:lnTo>
                    <a:pt x="38100" y="586739"/>
                  </a:lnTo>
                  <a:lnTo>
                    <a:pt x="34290" y="582929"/>
                  </a:lnTo>
                  <a:lnTo>
                    <a:pt x="30479" y="579119"/>
                  </a:lnTo>
                  <a:lnTo>
                    <a:pt x="26670" y="575309"/>
                  </a:lnTo>
                  <a:lnTo>
                    <a:pt x="22860" y="571499"/>
                  </a:lnTo>
                  <a:lnTo>
                    <a:pt x="20320" y="567689"/>
                  </a:lnTo>
                  <a:lnTo>
                    <a:pt x="16510" y="562609"/>
                  </a:lnTo>
                  <a:lnTo>
                    <a:pt x="13970" y="558799"/>
                  </a:lnTo>
                  <a:lnTo>
                    <a:pt x="11429" y="553719"/>
                  </a:lnTo>
                  <a:lnTo>
                    <a:pt x="8890" y="548639"/>
                  </a:lnTo>
                  <a:lnTo>
                    <a:pt x="7620" y="543559"/>
                  </a:lnTo>
                  <a:lnTo>
                    <a:pt x="5079" y="538479"/>
                  </a:lnTo>
                  <a:lnTo>
                    <a:pt x="3810" y="533399"/>
                  </a:lnTo>
                  <a:lnTo>
                    <a:pt x="2540" y="529589"/>
                  </a:lnTo>
                  <a:lnTo>
                    <a:pt x="1270" y="523239"/>
                  </a:lnTo>
                  <a:lnTo>
                    <a:pt x="1270" y="518159"/>
                  </a:lnTo>
                  <a:lnTo>
                    <a:pt x="0" y="513079"/>
                  </a:lnTo>
                  <a:lnTo>
                    <a:pt x="0" y="507999"/>
                  </a:lnTo>
                  <a:lnTo>
                    <a:pt x="0" y="100329"/>
                  </a:lnTo>
                  <a:close/>
                </a:path>
                <a:path w="1972309" h="609600">
                  <a:moveTo>
                    <a:pt x="0" y="0"/>
                  </a:moveTo>
                  <a:lnTo>
                    <a:pt x="0" y="0"/>
                  </a:lnTo>
                </a:path>
                <a:path w="1972309" h="609600">
                  <a:moveTo>
                    <a:pt x="1972310" y="609599"/>
                  </a:moveTo>
                  <a:lnTo>
                    <a:pt x="1972310" y="609599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/>
          <p:cNvSpPr txBox="1"/>
          <p:nvPr/>
        </p:nvSpPr>
        <p:spPr>
          <a:xfrm>
            <a:off x="6892290" y="3688079"/>
            <a:ext cx="1685289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600" spc="15">
                <a:solidFill>
                  <a:srgbClr val="FF0000"/>
                </a:solidFill>
                <a:latin typeface="Times New Roman"/>
                <a:cs typeface="Times New Roman"/>
              </a:rPr>
              <a:t>Máy</a:t>
            </a:r>
            <a:r>
              <a:rPr dirty="0" sz="1600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lẻ: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49.000</a:t>
            </a:r>
            <a:r>
              <a:rPr dirty="0" sz="1600" spc="15">
                <a:solidFill>
                  <a:srgbClr val="FF0000"/>
                </a:solidFill>
                <a:latin typeface="Times New Roman"/>
                <a:cs typeface="Times New Roman"/>
              </a:rPr>
              <a:t>đ/máy</a:t>
            </a:r>
            <a:r>
              <a:rPr dirty="0" sz="16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/tháng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6774588" y="5724297"/>
            <a:ext cx="1981835" cy="490855"/>
            <a:chOff x="6774588" y="5724297"/>
            <a:chExt cx="1981835" cy="490855"/>
          </a:xfrm>
        </p:grpSpPr>
        <p:sp>
          <p:nvSpPr>
            <p:cNvPr id="123" name="object 123"/>
            <p:cNvSpPr/>
            <p:nvPr/>
          </p:nvSpPr>
          <p:spPr>
            <a:xfrm>
              <a:off x="6779260" y="5749289"/>
              <a:ext cx="1972309" cy="46100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8751570" y="613406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-634" y="18"/>
                  </a:moveTo>
                  <a:lnTo>
                    <a:pt x="634" y="18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6779260" y="5819140"/>
              <a:ext cx="0" cy="323850"/>
            </a:xfrm>
            <a:custGeom>
              <a:avLst/>
              <a:gdLst/>
              <a:ahLst/>
              <a:cxnLst/>
              <a:rect l="l" t="t" r="r" b="b"/>
              <a:pathLst>
                <a:path w="0" h="323850">
                  <a:moveTo>
                    <a:pt x="0" y="0"/>
                  </a:moveTo>
                  <a:lnTo>
                    <a:pt x="0" y="323849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6779260" y="5749289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09" h="461010">
                  <a:moveTo>
                    <a:pt x="0" y="76200"/>
                  </a:moveTo>
                  <a:lnTo>
                    <a:pt x="0" y="72390"/>
                  </a:lnTo>
                  <a:lnTo>
                    <a:pt x="0" y="68580"/>
                  </a:lnTo>
                  <a:lnTo>
                    <a:pt x="1270" y="64770"/>
                  </a:lnTo>
                  <a:lnTo>
                    <a:pt x="1270" y="60960"/>
                  </a:lnTo>
                  <a:lnTo>
                    <a:pt x="2540" y="57150"/>
                  </a:lnTo>
                  <a:lnTo>
                    <a:pt x="3810" y="53340"/>
                  </a:lnTo>
                  <a:lnTo>
                    <a:pt x="5080" y="49530"/>
                  </a:lnTo>
                  <a:lnTo>
                    <a:pt x="6350" y="45720"/>
                  </a:lnTo>
                  <a:lnTo>
                    <a:pt x="7620" y="41910"/>
                  </a:lnTo>
                  <a:lnTo>
                    <a:pt x="10160" y="38100"/>
                  </a:lnTo>
                  <a:lnTo>
                    <a:pt x="12700" y="34290"/>
                  </a:lnTo>
                  <a:lnTo>
                    <a:pt x="15240" y="31750"/>
                  </a:lnTo>
                  <a:lnTo>
                    <a:pt x="16510" y="27940"/>
                  </a:lnTo>
                  <a:lnTo>
                    <a:pt x="20320" y="25400"/>
                  </a:lnTo>
                  <a:lnTo>
                    <a:pt x="21590" y="22860"/>
                  </a:lnTo>
                  <a:lnTo>
                    <a:pt x="25400" y="20320"/>
                  </a:lnTo>
                  <a:lnTo>
                    <a:pt x="27940" y="16510"/>
                  </a:lnTo>
                  <a:lnTo>
                    <a:pt x="31750" y="15240"/>
                  </a:lnTo>
                  <a:lnTo>
                    <a:pt x="49530" y="5080"/>
                  </a:lnTo>
                  <a:lnTo>
                    <a:pt x="53340" y="3810"/>
                  </a:lnTo>
                  <a:lnTo>
                    <a:pt x="57150" y="2540"/>
                  </a:lnTo>
                  <a:lnTo>
                    <a:pt x="60960" y="1270"/>
                  </a:lnTo>
                  <a:lnTo>
                    <a:pt x="64770" y="1270"/>
                  </a:lnTo>
                  <a:lnTo>
                    <a:pt x="68580" y="0"/>
                  </a:lnTo>
                  <a:lnTo>
                    <a:pt x="1894840" y="0"/>
                  </a:lnTo>
                  <a:lnTo>
                    <a:pt x="1903730" y="0"/>
                  </a:lnTo>
                  <a:lnTo>
                    <a:pt x="1907540" y="1270"/>
                  </a:lnTo>
                  <a:lnTo>
                    <a:pt x="1911350" y="1270"/>
                  </a:lnTo>
                  <a:lnTo>
                    <a:pt x="1915160" y="2540"/>
                  </a:lnTo>
                  <a:lnTo>
                    <a:pt x="1918970" y="3810"/>
                  </a:lnTo>
                  <a:lnTo>
                    <a:pt x="1922780" y="5080"/>
                  </a:lnTo>
                  <a:lnTo>
                    <a:pt x="1926590" y="6350"/>
                  </a:lnTo>
                  <a:lnTo>
                    <a:pt x="1930400" y="7620"/>
                  </a:lnTo>
                  <a:lnTo>
                    <a:pt x="1934210" y="10160"/>
                  </a:lnTo>
                  <a:lnTo>
                    <a:pt x="1936750" y="12700"/>
                  </a:lnTo>
                  <a:lnTo>
                    <a:pt x="1940560" y="15240"/>
                  </a:lnTo>
                  <a:lnTo>
                    <a:pt x="1943100" y="16510"/>
                  </a:lnTo>
                  <a:lnTo>
                    <a:pt x="1946910" y="20320"/>
                  </a:lnTo>
                  <a:lnTo>
                    <a:pt x="1949450" y="22860"/>
                  </a:lnTo>
                  <a:lnTo>
                    <a:pt x="1951990" y="25400"/>
                  </a:lnTo>
                  <a:lnTo>
                    <a:pt x="1954530" y="27940"/>
                  </a:lnTo>
                  <a:lnTo>
                    <a:pt x="1957070" y="31750"/>
                  </a:lnTo>
                  <a:lnTo>
                    <a:pt x="1959610" y="34290"/>
                  </a:lnTo>
                  <a:lnTo>
                    <a:pt x="1962150" y="38100"/>
                  </a:lnTo>
                  <a:lnTo>
                    <a:pt x="1963420" y="41910"/>
                  </a:lnTo>
                  <a:lnTo>
                    <a:pt x="1965960" y="45720"/>
                  </a:lnTo>
                  <a:lnTo>
                    <a:pt x="1967230" y="49530"/>
                  </a:lnTo>
                  <a:lnTo>
                    <a:pt x="1968500" y="53340"/>
                  </a:lnTo>
                  <a:lnTo>
                    <a:pt x="1969770" y="57150"/>
                  </a:lnTo>
                  <a:lnTo>
                    <a:pt x="1969770" y="60960"/>
                  </a:lnTo>
                  <a:lnTo>
                    <a:pt x="1971040" y="64770"/>
                  </a:lnTo>
                  <a:lnTo>
                    <a:pt x="1971040" y="68580"/>
                  </a:lnTo>
                  <a:lnTo>
                    <a:pt x="1972310" y="72390"/>
                  </a:lnTo>
                  <a:lnTo>
                    <a:pt x="1972310" y="76200"/>
                  </a:lnTo>
                  <a:lnTo>
                    <a:pt x="1972310" y="384810"/>
                  </a:lnTo>
                  <a:lnTo>
                    <a:pt x="1972310" y="388620"/>
                  </a:lnTo>
                  <a:lnTo>
                    <a:pt x="1971040" y="392430"/>
                  </a:lnTo>
                  <a:lnTo>
                    <a:pt x="1971040" y="396240"/>
                  </a:lnTo>
                  <a:lnTo>
                    <a:pt x="1969770" y="400050"/>
                  </a:lnTo>
                  <a:lnTo>
                    <a:pt x="1969770" y="403860"/>
                  </a:lnTo>
                  <a:lnTo>
                    <a:pt x="1968500" y="407670"/>
                  </a:lnTo>
                  <a:lnTo>
                    <a:pt x="1967230" y="411480"/>
                  </a:lnTo>
                  <a:lnTo>
                    <a:pt x="1965960" y="415290"/>
                  </a:lnTo>
                  <a:lnTo>
                    <a:pt x="1963420" y="419100"/>
                  </a:lnTo>
                  <a:lnTo>
                    <a:pt x="1962150" y="422910"/>
                  </a:lnTo>
                  <a:lnTo>
                    <a:pt x="1959610" y="426720"/>
                  </a:lnTo>
                  <a:lnTo>
                    <a:pt x="1957070" y="429260"/>
                  </a:lnTo>
                  <a:lnTo>
                    <a:pt x="1954530" y="433070"/>
                  </a:lnTo>
                  <a:lnTo>
                    <a:pt x="1951990" y="435610"/>
                  </a:lnTo>
                  <a:lnTo>
                    <a:pt x="1949450" y="438150"/>
                  </a:lnTo>
                  <a:lnTo>
                    <a:pt x="1946910" y="440690"/>
                  </a:lnTo>
                  <a:lnTo>
                    <a:pt x="1943100" y="443230"/>
                  </a:lnTo>
                  <a:lnTo>
                    <a:pt x="1940560" y="445770"/>
                  </a:lnTo>
                  <a:lnTo>
                    <a:pt x="1938020" y="448310"/>
                  </a:lnTo>
                  <a:lnTo>
                    <a:pt x="1934210" y="450850"/>
                  </a:lnTo>
                  <a:lnTo>
                    <a:pt x="1930400" y="452120"/>
                  </a:lnTo>
                  <a:lnTo>
                    <a:pt x="1926590" y="454660"/>
                  </a:lnTo>
                  <a:lnTo>
                    <a:pt x="1922780" y="455930"/>
                  </a:lnTo>
                  <a:lnTo>
                    <a:pt x="1918970" y="457200"/>
                  </a:lnTo>
                  <a:lnTo>
                    <a:pt x="1915160" y="458470"/>
                  </a:lnTo>
                  <a:lnTo>
                    <a:pt x="1911350" y="459740"/>
                  </a:lnTo>
                  <a:lnTo>
                    <a:pt x="1907540" y="459740"/>
                  </a:lnTo>
                  <a:lnTo>
                    <a:pt x="1903730" y="461010"/>
                  </a:lnTo>
                  <a:lnTo>
                    <a:pt x="68580" y="461010"/>
                  </a:lnTo>
                  <a:lnTo>
                    <a:pt x="64770" y="459740"/>
                  </a:lnTo>
                  <a:lnTo>
                    <a:pt x="60960" y="459740"/>
                  </a:lnTo>
                  <a:lnTo>
                    <a:pt x="57150" y="458470"/>
                  </a:lnTo>
                  <a:lnTo>
                    <a:pt x="53340" y="457200"/>
                  </a:lnTo>
                  <a:lnTo>
                    <a:pt x="49530" y="455930"/>
                  </a:lnTo>
                  <a:lnTo>
                    <a:pt x="45720" y="454660"/>
                  </a:lnTo>
                  <a:lnTo>
                    <a:pt x="41910" y="453390"/>
                  </a:lnTo>
                  <a:lnTo>
                    <a:pt x="38100" y="450850"/>
                  </a:lnTo>
                  <a:lnTo>
                    <a:pt x="34290" y="448310"/>
                  </a:lnTo>
                  <a:lnTo>
                    <a:pt x="31750" y="447040"/>
                  </a:lnTo>
                  <a:lnTo>
                    <a:pt x="27940" y="444500"/>
                  </a:lnTo>
                  <a:lnTo>
                    <a:pt x="25400" y="441960"/>
                  </a:lnTo>
                  <a:lnTo>
                    <a:pt x="22860" y="438150"/>
                  </a:lnTo>
                  <a:lnTo>
                    <a:pt x="20320" y="435610"/>
                  </a:lnTo>
                  <a:lnTo>
                    <a:pt x="17780" y="433070"/>
                  </a:lnTo>
                  <a:lnTo>
                    <a:pt x="15240" y="429260"/>
                  </a:lnTo>
                  <a:lnTo>
                    <a:pt x="12700" y="426720"/>
                  </a:lnTo>
                  <a:lnTo>
                    <a:pt x="10160" y="422910"/>
                  </a:lnTo>
                  <a:lnTo>
                    <a:pt x="8890" y="419100"/>
                  </a:lnTo>
                  <a:lnTo>
                    <a:pt x="6350" y="415290"/>
                  </a:lnTo>
                  <a:lnTo>
                    <a:pt x="5080" y="411480"/>
                  </a:lnTo>
                  <a:lnTo>
                    <a:pt x="3810" y="408940"/>
                  </a:lnTo>
                  <a:lnTo>
                    <a:pt x="2540" y="405130"/>
                  </a:lnTo>
                  <a:lnTo>
                    <a:pt x="1270" y="400050"/>
                  </a:lnTo>
                  <a:lnTo>
                    <a:pt x="1270" y="396240"/>
                  </a:lnTo>
                  <a:lnTo>
                    <a:pt x="0" y="39243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6200"/>
                  </a:lnTo>
                  <a:close/>
                </a:path>
                <a:path w="1972309" h="461010">
                  <a:moveTo>
                    <a:pt x="0" y="0"/>
                  </a:moveTo>
                  <a:lnTo>
                    <a:pt x="0" y="0"/>
                  </a:lnTo>
                </a:path>
                <a:path w="1972309" h="461010">
                  <a:moveTo>
                    <a:pt x="1972310" y="461010"/>
                  </a:moveTo>
                  <a:lnTo>
                    <a:pt x="1972310" y="4610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6779260" y="5730239"/>
              <a:ext cx="1972309" cy="46100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6851650" y="6191249"/>
              <a:ext cx="1826260" cy="0"/>
            </a:xfrm>
            <a:custGeom>
              <a:avLst/>
              <a:gdLst/>
              <a:ahLst/>
              <a:cxnLst/>
              <a:rect l="l" t="t" r="r" b="b"/>
              <a:pathLst>
                <a:path w="1826259" h="0">
                  <a:moveTo>
                    <a:pt x="0" y="0"/>
                  </a:moveTo>
                  <a:lnTo>
                    <a:pt x="1826259" y="0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8751570" y="611374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-634" y="18"/>
                  </a:moveTo>
                  <a:lnTo>
                    <a:pt x="634" y="18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779260" y="5798820"/>
              <a:ext cx="0" cy="322580"/>
            </a:xfrm>
            <a:custGeom>
              <a:avLst/>
              <a:gdLst/>
              <a:ahLst/>
              <a:cxnLst/>
              <a:rect l="l" t="t" r="r" b="b"/>
              <a:pathLst>
                <a:path w="0" h="322579">
                  <a:moveTo>
                    <a:pt x="0" y="0"/>
                  </a:moveTo>
                  <a:lnTo>
                    <a:pt x="0" y="322579"/>
                  </a:lnTo>
                </a:path>
              </a:pathLst>
            </a:custGeom>
            <a:ln w="3175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6779260" y="5728969"/>
              <a:ext cx="1972310" cy="461009"/>
            </a:xfrm>
            <a:custGeom>
              <a:avLst/>
              <a:gdLst/>
              <a:ahLst/>
              <a:cxnLst/>
              <a:rect l="l" t="t" r="r" b="b"/>
              <a:pathLst>
                <a:path w="1972309" h="461010">
                  <a:moveTo>
                    <a:pt x="0" y="76199"/>
                  </a:moveTo>
                  <a:lnTo>
                    <a:pt x="0" y="72389"/>
                  </a:lnTo>
                  <a:lnTo>
                    <a:pt x="0" y="68579"/>
                  </a:lnTo>
                  <a:lnTo>
                    <a:pt x="1270" y="64769"/>
                  </a:lnTo>
                  <a:lnTo>
                    <a:pt x="1270" y="60959"/>
                  </a:lnTo>
                  <a:lnTo>
                    <a:pt x="2540" y="57149"/>
                  </a:lnTo>
                  <a:lnTo>
                    <a:pt x="3810" y="53339"/>
                  </a:lnTo>
                  <a:lnTo>
                    <a:pt x="5080" y="49529"/>
                  </a:lnTo>
                  <a:lnTo>
                    <a:pt x="6350" y="45719"/>
                  </a:lnTo>
                  <a:lnTo>
                    <a:pt x="7620" y="41909"/>
                  </a:lnTo>
                  <a:lnTo>
                    <a:pt x="10160" y="38099"/>
                  </a:lnTo>
                  <a:lnTo>
                    <a:pt x="12700" y="35559"/>
                  </a:lnTo>
                  <a:lnTo>
                    <a:pt x="15240" y="31749"/>
                  </a:lnTo>
                  <a:lnTo>
                    <a:pt x="16510" y="27939"/>
                  </a:lnTo>
                  <a:lnTo>
                    <a:pt x="20320" y="25399"/>
                  </a:lnTo>
                  <a:lnTo>
                    <a:pt x="21590" y="22859"/>
                  </a:lnTo>
                  <a:lnTo>
                    <a:pt x="25400" y="20319"/>
                  </a:lnTo>
                  <a:lnTo>
                    <a:pt x="27940" y="16509"/>
                  </a:lnTo>
                  <a:lnTo>
                    <a:pt x="31750" y="15239"/>
                  </a:lnTo>
                  <a:lnTo>
                    <a:pt x="34290" y="12699"/>
                  </a:lnTo>
                  <a:lnTo>
                    <a:pt x="38100" y="10159"/>
                  </a:lnTo>
                  <a:lnTo>
                    <a:pt x="41910" y="8889"/>
                  </a:lnTo>
                  <a:lnTo>
                    <a:pt x="45720" y="6349"/>
                  </a:lnTo>
                  <a:lnTo>
                    <a:pt x="49530" y="5079"/>
                  </a:lnTo>
                  <a:lnTo>
                    <a:pt x="53340" y="3809"/>
                  </a:lnTo>
                  <a:lnTo>
                    <a:pt x="57150" y="2539"/>
                  </a:lnTo>
                  <a:lnTo>
                    <a:pt x="60960" y="1269"/>
                  </a:lnTo>
                  <a:lnTo>
                    <a:pt x="64770" y="1269"/>
                  </a:lnTo>
                  <a:lnTo>
                    <a:pt x="68580" y="0"/>
                  </a:lnTo>
                  <a:lnTo>
                    <a:pt x="72390" y="0"/>
                  </a:lnTo>
                  <a:lnTo>
                    <a:pt x="1894840" y="0"/>
                  </a:lnTo>
                  <a:lnTo>
                    <a:pt x="1903730" y="0"/>
                  </a:lnTo>
                  <a:lnTo>
                    <a:pt x="1907540" y="1269"/>
                  </a:lnTo>
                  <a:lnTo>
                    <a:pt x="1911350" y="1269"/>
                  </a:lnTo>
                  <a:lnTo>
                    <a:pt x="1915160" y="2539"/>
                  </a:lnTo>
                  <a:lnTo>
                    <a:pt x="1918970" y="3809"/>
                  </a:lnTo>
                  <a:lnTo>
                    <a:pt x="1922780" y="5079"/>
                  </a:lnTo>
                  <a:lnTo>
                    <a:pt x="1926590" y="6349"/>
                  </a:lnTo>
                  <a:lnTo>
                    <a:pt x="1930400" y="8889"/>
                  </a:lnTo>
                  <a:lnTo>
                    <a:pt x="1934210" y="10159"/>
                  </a:lnTo>
                  <a:lnTo>
                    <a:pt x="1936750" y="12699"/>
                  </a:lnTo>
                  <a:lnTo>
                    <a:pt x="1940560" y="15239"/>
                  </a:lnTo>
                  <a:lnTo>
                    <a:pt x="1943100" y="16509"/>
                  </a:lnTo>
                  <a:lnTo>
                    <a:pt x="1946910" y="20319"/>
                  </a:lnTo>
                  <a:lnTo>
                    <a:pt x="1949450" y="22859"/>
                  </a:lnTo>
                  <a:lnTo>
                    <a:pt x="1951990" y="25399"/>
                  </a:lnTo>
                  <a:lnTo>
                    <a:pt x="1954530" y="27939"/>
                  </a:lnTo>
                  <a:lnTo>
                    <a:pt x="1957070" y="31749"/>
                  </a:lnTo>
                  <a:lnTo>
                    <a:pt x="1959610" y="35559"/>
                  </a:lnTo>
                  <a:lnTo>
                    <a:pt x="1962150" y="38099"/>
                  </a:lnTo>
                  <a:lnTo>
                    <a:pt x="1963420" y="41909"/>
                  </a:lnTo>
                  <a:lnTo>
                    <a:pt x="1965960" y="45719"/>
                  </a:lnTo>
                  <a:lnTo>
                    <a:pt x="1967230" y="49529"/>
                  </a:lnTo>
                  <a:lnTo>
                    <a:pt x="1968500" y="53339"/>
                  </a:lnTo>
                  <a:lnTo>
                    <a:pt x="1969770" y="57149"/>
                  </a:lnTo>
                  <a:lnTo>
                    <a:pt x="1969770" y="60959"/>
                  </a:lnTo>
                  <a:lnTo>
                    <a:pt x="1971040" y="64769"/>
                  </a:lnTo>
                  <a:lnTo>
                    <a:pt x="1971040" y="68579"/>
                  </a:lnTo>
                  <a:lnTo>
                    <a:pt x="1972310" y="72389"/>
                  </a:lnTo>
                  <a:lnTo>
                    <a:pt x="1972310" y="76199"/>
                  </a:lnTo>
                  <a:lnTo>
                    <a:pt x="1972310" y="384809"/>
                  </a:lnTo>
                  <a:lnTo>
                    <a:pt x="1972310" y="388619"/>
                  </a:lnTo>
                  <a:lnTo>
                    <a:pt x="1971040" y="392429"/>
                  </a:lnTo>
                  <a:lnTo>
                    <a:pt x="1971040" y="396239"/>
                  </a:lnTo>
                  <a:lnTo>
                    <a:pt x="1969770" y="400049"/>
                  </a:lnTo>
                  <a:lnTo>
                    <a:pt x="1969770" y="403859"/>
                  </a:lnTo>
                  <a:lnTo>
                    <a:pt x="1968500" y="408939"/>
                  </a:lnTo>
                  <a:lnTo>
                    <a:pt x="1967230" y="411479"/>
                  </a:lnTo>
                  <a:lnTo>
                    <a:pt x="1965960" y="415289"/>
                  </a:lnTo>
                  <a:lnTo>
                    <a:pt x="1963420" y="419099"/>
                  </a:lnTo>
                  <a:lnTo>
                    <a:pt x="1962150" y="422909"/>
                  </a:lnTo>
                  <a:lnTo>
                    <a:pt x="1959610" y="426719"/>
                  </a:lnTo>
                  <a:lnTo>
                    <a:pt x="1957070" y="429259"/>
                  </a:lnTo>
                  <a:lnTo>
                    <a:pt x="1954530" y="433069"/>
                  </a:lnTo>
                  <a:lnTo>
                    <a:pt x="1951990" y="435609"/>
                  </a:lnTo>
                  <a:lnTo>
                    <a:pt x="1949450" y="438149"/>
                  </a:lnTo>
                  <a:lnTo>
                    <a:pt x="1946910" y="441959"/>
                  </a:lnTo>
                  <a:lnTo>
                    <a:pt x="1943100" y="444499"/>
                  </a:lnTo>
                  <a:lnTo>
                    <a:pt x="1940560" y="447039"/>
                  </a:lnTo>
                  <a:lnTo>
                    <a:pt x="1938020" y="448309"/>
                  </a:lnTo>
                  <a:lnTo>
                    <a:pt x="1934210" y="450849"/>
                  </a:lnTo>
                  <a:lnTo>
                    <a:pt x="1930400" y="452119"/>
                  </a:lnTo>
                  <a:lnTo>
                    <a:pt x="1926590" y="454659"/>
                  </a:lnTo>
                  <a:lnTo>
                    <a:pt x="1922780" y="455929"/>
                  </a:lnTo>
                  <a:lnTo>
                    <a:pt x="1918970" y="457199"/>
                  </a:lnTo>
                  <a:lnTo>
                    <a:pt x="1915160" y="458469"/>
                  </a:lnTo>
                  <a:lnTo>
                    <a:pt x="1911350" y="459739"/>
                  </a:lnTo>
                  <a:lnTo>
                    <a:pt x="1907540" y="459739"/>
                  </a:lnTo>
                  <a:lnTo>
                    <a:pt x="1903730" y="461009"/>
                  </a:lnTo>
                  <a:lnTo>
                    <a:pt x="1899920" y="461009"/>
                  </a:lnTo>
                  <a:lnTo>
                    <a:pt x="68580" y="461009"/>
                  </a:lnTo>
                  <a:lnTo>
                    <a:pt x="64770" y="459739"/>
                  </a:lnTo>
                  <a:lnTo>
                    <a:pt x="60960" y="459739"/>
                  </a:lnTo>
                  <a:lnTo>
                    <a:pt x="57150" y="458469"/>
                  </a:lnTo>
                  <a:lnTo>
                    <a:pt x="53340" y="457199"/>
                  </a:lnTo>
                  <a:lnTo>
                    <a:pt x="49530" y="455929"/>
                  </a:lnTo>
                  <a:lnTo>
                    <a:pt x="45720" y="454659"/>
                  </a:lnTo>
                  <a:lnTo>
                    <a:pt x="41910" y="453389"/>
                  </a:lnTo>
                  <a:lnTo>
                    <a:pt x="38100" y="450849"/>
                  </a:lnTo>
                  <a:lnTo>
                    <a:pt x="34290" y="449579"/>
                  </a:lnTo>
                  <a:lnTo>
                    <a:pt x="31750" y="447039"/>
                  </a:lnTo>
                  <a:lnTo>
                    <a:pt x="27940" y="444499"/>
                  </a:lnTo>
                  <a:lnTo>
                    <a:pt x="25400" y="441959"/>
                  </a:lnTo>
                  <a:lnTo>
                    <a:pt x="22860" y="439419"/>
                  </a:lnTo>
                  <a:lnTo>
                    <a:pt x="20320" y="435609"/>
                  </a:lnTo>
                  <a:lnTo>
                    <a:pt x="17780" y="433069"/>
                  </a:lnTo>
                  <a:lnTo>
                    <a:pt x="15240" y="430529"/>
                  </a:lnTo>
                  <a:lnTo>
                    <a:pt x="12700" y="426719"/>
                  </a:lnTo>
                  <a:lnTo>
                    <a:pt x="10160" y="422909"/>
                  </a:lnTo>
                  <a:lnTo>
                    <a:pt x="8890" y="419099"/>
                  </a:lnTo>
                  <a:lnTo>
                    <a:pt x="6350" y="415289"/>
                  </a:lnTo>
                  <a:lnTo>
                    <a:pt x="5080" y="412749"/>
                  </a:lnTo>
                  <a:lnTo>
                    <a:pt x="3810" y="408939"/>
                  </a:lnTo>
                  <a:lnTo>
                    <a:pt x="2540" y="405129"/>
                  </a:lnTo>
                  <a:lnTo>
                    <a:pt x="1270" y="401319"/>
                  </a:lnTo>
                  <a:lnTo>
                    <a:pt x="1270" y="396239"/>
                  </a:lnTo>
                  <a:lnTo>
                    <a:pt x="0" y="392429"/>
                  </a:lnTo>
                  <a:lnTo>
                    <a:pt x="0" y="388619"/>
                  </a:lnTo>
                  <a:lnTo>
                    <a:pt x="0" y="384809"/>
                  </a:lnTo>
                  <a:lnTo>
                    <a:pt x="0" y="76199"/>
                  </a:lnTo>
                  <a:close/>
                </a:path>
                <a:path w="1972309" h="461010">
                  <a:moveTo>
                    <a:pt x="0" y="0"/>
                  </a:moveTo>
                  <a:lnTo>
                    <a:pt x="0" y="0"/>
                  </a:lnTo>
                </a:path>
                <a:path w="1972309" h="461010">
                  <a:moveTo>
                    <a:pt x="1972310" y="461009"/>
                  </a:moveTo>
                  <a:lnTo>
                    <a:pt x="1972310" y="461009"/>
                  </a:lnTo>
                </a:path>
              </a:pathLst>
            </a:custGeom>
            <a:ln w="9344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" name="object 132"/>
          <p:cNvSpPr txBox="1"/>
          <p:nvPr/>
        </p:nvSpPr>
        <p:spPr>
          <a:xfrm>
            <a:off x="7066280" y="5825490"/>
            <a:ext cx="1260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E487C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6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1E487C"/>
                </a:solidFill>
                <a:latin typeface="Times New Roman"/>
                <a:cs typeface="Times New Roman"/>
              </a:rPr>
              <a:t>THOẠI</a:t>
            </a:r>
            <a:r>
              <a:rPr dirty="0" sz="1600" spc="-10">
                <a:solidFill>
                  <a:srgbClr val="1E487C"/>
                </a:solidFill>
                <a:latin typeface="Times New Roman"/>
                <a:cs typeface="Times New Roman"/>
              </a:rPr>
              <a:t>!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6761888" y="6261507"/>
            <a:ext cx="1981835" cy="492125"/>
            <a:chOff x="6761888" y="6261507"/>
            <a:chExt cx="1981835" cy="492125"/>
          </a:xfrm>
        </p:grpSpPr>
        <p:sp>
          <p:nvSpPr>
            <p:cNvPr id="134" name="object 134"/>
            <p:cNvSpPr/>
            <p:nvPr/>
          </p:nvSpPr>
          <p:spPr>
            <a:xfrm>
              <a:off x="6766560" y="6286500"/>
              <a:ext cx="1971040" cy="46228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6766560" y="6352540"/>
              <a:ext cx="1898650" cy="396240"/>
            </a:xfrm>
            <a:custGeom>
              <a:avLst/>
              <a:gdLst/>
              <a:ahLst/>
              <a:cxnLst/>
              <a:rect l="l" t="t" r="r" b="b"/>
              <a:pathLst>
                <a:path w="1898650" h="396240">
                  <a:moveTo>
                    <a:pt x="71120" y="396239"/>
                  </a:moveTo>
                  <a:lnTo>
                    <a:pt x="1898650" y="396239"/>
                  </a:lnTo>
                </a:path>
                <a:path w="1898650" h="396240">
                  <a:moveTo>
                    <a:pt x="0" y="0"/>
                  </a:moveTo>
                  <a:lnTo>
                    <a:pt x="0" y="331469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766560" y="6286500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09" h="462279">
                  <a:moveTo>
                    <a:pt x="0" y="77470"/>
                  </a:moveTo>
                  <a:lnTo>
                    <a:pt x="0" y="72390"/>
                  </a:lnTo>
                  <a:lnTo>
                    <a:pt x="0" y="68579"/>
                  </a:lnTo>
                  <a:lnTo>
                    <a:pt x="1270" y="64770"/>
                  </a:lnTo>
                  <a:lnTo>
                    <a:pt x="1270" y="60959"/>
                  </a:lnTo>
                  <a:lnTo>
                    <a:pt x="2540" y="57150"/>
                  </a:lnTo>
                  <a:lnTo>
                    <a:pt x="3810" y="53340"/>
                  </a:lnTo>
                  <a:lnTo>
                    <a:pt x="5080" y="49529"/>
                  </a:lnTo>
                  <a:lnTo>
                    <a:pt x="6350" y="45720"/>
                  </a:lnTo>
                  <a:lnTo>
                    <a:pt x="7620" y="41909"/>
                  </a:lnTo>
                  <a:lnTo>
                    <a:pt x="10160" y="38100"/>
                  </a:lnTo>
                  <a:lnTo>
                    <a:pt x="11430" y="35559"/>
                  </a:lnTo>
                  <a:lnTo>
                    <a:pt x="13970" y="31750"/>
                  </a:lnTo>
                  <a:lnTo>
                    <a:pt x="16510" y="29209"/>
                  </a:lnTo>
                  <a:lnTo>
                    <a:pt x="19050" y="25400"/>
                  </a:lnTo>
                  <a:lnTo>
                    <a:pt x="21590" y="22859"/>
                  </a:lnTo>
                  <a:lnTo>
                    <a:pt x="25400" y="20320"/>
                  </a:lnTo>
                  <a:lnTo>
                    <a:pt x="27940" y="16509"/>
                  </a:lnTo>
                  <a:lnTo>
                    <a:pt x="31750" y="15240"/>
                  </a:lnTo>
                  <a:lnTo>
                    <a:pt x="34290" y="12700"/>
                  </a:lnTo>
                  <a:lnTo>
                    <a:pt x="38100" y="10159"/>
                  </a:lnTo>
                  <a:lnTo>
                    <a:pt x="41910" y="8890"/>
                  </a:lnTo>
                  <a:lnTo>
                    <a:pt x="44450" y="6350"/>
                  </a:lnTo>
                  <a:lnTo>
                    <a:pt x="49530" y="5079"/>
                  </a:lnTo>
                  <a:lnTo>
                    <a:pt x="52070" y="3809"/>
                  </a:lnTo>
                  <a:lnTo>
                    <a:pt x="57150" y="2540"/>
                  </a:lnTo>
                  <a:lnTo>
                    <a:pt x="60960" y="2540"/>
                  </a:lnTo>
                  <a:lnTo>
                    <a:pt x="64770" y="1270"/>
                  </a:lnTo>
                  <a:lnTo>
                    <a:pt x="68580" y="0"/>
                  </a:lnTo>
                  <a:lnTo>
                    <a:pt x="1894840" y="0"/>
                  </a:lnTo>
                  <a:lnTo>
                    <a:pt x="1902460" y="0"/>
                  </a:lnTo>
                  <a:lnTo>
                    <a:pt x="1907540" y="1270"/>
                  </a:lnTo>
                  <a:lnTo>
                    <a:pt x="1911350" y="2540"/>
                  </a:lnTo>
                  <a:lnTo>
                    <a:pt x="1915160" y="2540"/>
                  </a:lnTo>
                  <a:lnTo>
                    <a:pt x="1918970" y="3809"/>
                  </a:lnTo>
                  <a:lnTo>
                    <a:pt x="1922780" y="5079"/>
                  </a:lnTo>
                  <a:lnTo>
                    <a:pt x="1926590" y="6350"/>
                  </a:lnTo>
                  <a:lnTo>
                    <a:pt x="1930400" y="8890"/>
                  </a:lnTo>
                  <a:lnTo>
                    <a:pt x="1932940" y="10159"/>
                  </a:lnTo>
                  <a:lnTo>
                    <a:pt x="1936750" y="12700"/>
                  </a:lnTo>
                  <a:lnTo>
                    <a:pt x="1940560" y="15240"/>
                  </a:lnTo>
                  <a:lnTo>
                    <a:pt x="1943100" y="16509"/>
                  </a:lnTo>
                  <a:lnTo>
                    <a:pt x="1946910" y="20320"/>
                  </a:lnTo>
                  <a:lnTo>
                    <a:pt x="1949450" y="22859"/>
                  </a:lnTo>
                  <a:lnTo>
                    <a:pt x="1951990" y="25400"/>
                  </a:lnTo>
                  <a:lnTo>
                    <a:pt x="1954530" y="29209"/>
                  </a:lnTo>
                  <a:lnTo>
                    <a:pt x="1957070" y="31750"/>
                  </a:lnTo>
                  <a:lnTo>
                    <a:pt x="1959610" y="35559"/>
                  </a:lnTo>
                  <a:lnTo>
                    <a:pt x="1960880" y="38100"/>
                  </a:lnTo>
                  <a:lnTo>
                    <a:pt x="1963420" y="41909"/>
                  </a:lnTo>
                  <a:lnTo>
                    <a:pt x="1964690" y="45720"/>
                  </a:lnTo>
                  <a:lnTo>
                    <a:pt x="1967230" y="49529"/>
                  </a:lnTo>
                  <a:lnTo>
                    <a:pt x="1968500" y="53340"/>
                  </a:lnTo>
                  <a:lnTo>
                    <a:pt x="1969770" y="57150"/>
                  </a:lnTo>
                  <a:lnTo>
                    <a:pt x="1969770" y="60959"/>
                  </a:lnTo>
                  <a:lnTo>
                    <a:pt x="1971040" y="64770"/>
                  </a:lnTo>
                  <a:lnTo>
                    <a:pt x="1971040" y="68579"/>
                  </a:lnTo>
                  <a:lnTo>
                    <a:pt x="1972310" y="72390"/>
                  </a:lnTo>
                  <a:lnTo>
                    <a:pt x="1972310" y="77470"/>
                  </a:lnTo>
                  <a:lnTo>
                    <a:pt x="1972310" y="384810"/>
                  </a:lnTo>
                  <a:lnTo>
                    <a:pt x="1972310" y="388620"/>
                  </a:lnTo>
                  <a:lnTo>
                    <a:pt x="1971040" y="392430"/>
                  </a:lnTo>
                  <a:lnTo>
                    <a:pt x="1971040" y="396240"/>
                  </a:lnTo>
                  <a:lnTo>
                    <a:pt x="1969770" y="400050"/>
                  </a:lnTo>
                  <a:lnTo>
                    <a:pt x="1969770" y="403860"/>
                  </a:lnTo>
                  <a:lnTo>
                    <a:pt x="1968500" y="408940"/>
                  </a:lnTo>
                  <a:lnTo>
                    <a:pt x="1967230" y="411480"/>
                  </a:lnTo>
                  <a:lnTo>
                    <a:pt x="1964690" y="415290"/>
                  </a:lnTo>
                  <a:lnTo>
                    <a:pt x="1963420" y="419100"/>
                  </a:lnTo>
                  <a:lnTo>
                    <a:pt x="1962150" y="422909"/>
                  </a:lnTo>
                  <a:lnTo>
                    <a:pt x="1959610" y="426720"/>
                  </a:lnTo>
                  <a:lnTo>
                    <a:pt x="1957070" y="429259"/>
                  </a:lnTo>
                  <a:lnTo>
                    <a:pt x="1954530" y="433070"/>
                  </a:lnTo>
                  <a:lnTo>
                    <a:pt x="1951990" y="435609"/>
                  </a:lnTo>
                  <a:lnTo>
                    <a:pt x="1949450" y="438150"/>
                  </a:lnTo>
                  <a:lnTo>
                    <a:pt x="1946910" y="441959"/>
                  </a:lnTo>
                  <a:lnTo>
                    <a:pt x="1943100" y="444500"/>
                  </a:lnTo>
                  <a:lnTo>
                    <a:pt x="1940560" y="447040"/>
                  </a:lnTo>
                  <a:lnTo>
                    <a:pt x="1936750" y="448309"/>
                  </a:lnTo>
                  <a:lnTo>
                    <a:pt x="1932940" y="450850"/>
                  </a:lnTo>
                  <a:lnTo>
                    <a:pt x="1930400" y="452120"/>
                  </a:lnTo>
                  <a:lnTo>
                    <a:pt x="1926590" y="454659"/>
                  </a:lnTo>
                  <a:lnTo>
                    <a:pt x="1922780" y="455930"/>
                  </a:lnTo>
                  <a:lnTo>
                    <a:pt x="1918970" y="457200"/>
                  </a:lnTo>
                  <a:lnTo>
                    <a:pt x="1915160" y="458470"/>
                  </a:lnTo>
                  <a:lnTo>
                    <a:pt x="1911350" y="459740"/>
                  </a:lnTo>
                  <a:lnTo>
                    <a:pt x="1907540" y="459740"/>
                  </a:lnTo>
                  <a:lnTo>
                    <a:pt x="1903730" y="461009"/>
                  </a:lnTo>
                  <a:lnTo>
                    <a:pt x="1899920" y="461009"/>
                  </a:lnTo>
                  <a:lnTo>
                    <a:pt x="1894840" y="461009"/>
                  </a:lnTo>
                  <a:lnTo>
                    <a:pt x="76200" y="462280"/>
                  </a:lnTo>
                  <a:lnTo>
                    <a:pt x="76200" y="461009"/>
                  </a:lnTo>
                  <a:lnTo>
                    <a:pt x="72390" y="461009"/>
                  </a:lnTo>
                  <a:lnTo>
                    <a:pt x="68580" y="461009"/>
                  </a:lnTo>
                  <a:lnTo>
                    <a:pt x="64770" y="459740"/>
                  </a:lnTo>
                  <a:lnTo>
                    <a:pt x="60960" y="459740"/>
                  </a:lnTo>
                  <a:lnTo>
                    <a:pt x="57150" y="458470"/>
                  </a:lnTo>
                  <a:lnTo>
                    <a:pt x="52070" y="457200"/>
                  </a:lnTo>
                  <a:lnTo>
                    <a:pt x="49530" y="455930"/>
                  </a:lnTo>
                  <a:lnTo>
                    <a:pt x="45720" y="454659"/>
                  </a:lnTo>
                  <a:lnTo>
                    <a:pt x="41910" y="453390"/>
                  </a:lnTo>
                  <a:lnTo>
                    <a:pt x="38100" y="450850"/>
                  </a:lnTo>
                  <a:lnTo>
                    <a:pt x="34290" y="449580"/>
                  </a:lnTo>
                  <a:lnTo>
                    <a:pt x="31750" y="447040"/>
                  </a:lnTo>
                  <a:lnTo>
                    <a:pt x="27940" y="444500"/>
                  </a:lnTo>
                  <a:lnTo>
                    <a:pt x="25400" y="441959"/>
                  </a:lnTo>
                  <a:lnTo>
                    <a:pt x="22860" y="439420"/>
                  </a:lnTo>
                  <a:lnTo>
                    <a:pt x="19050" y="435609"/>
                  </a:lnTo>
                  <a:lnTo>
                    <a:pt x="16510" y="433070"/>
                  </a:lnTo>
                  <a:lnTo>
                    <a:pt x="13970" y="430530"/>
                  </a:lnTo>
                  <a:lnTo>
                    <a:pt x="12700" y="426720"/>
                  </a:lnTo>
                  <a:lnTo>
                    <a:pt x="10160" y="422909"/>
                  </a:lnTo>
                  <a:lnTo>
                    <a:pt x="8890" y="419100"/>
                  </a:lnTo>
                  <a:lnTo>
                    <a:pt x="6350" y="416559"/>
                  </a:lnTo>
                  <a:lnTo>
                    <a:pt x="5080" y="412750"/>
                  </a:lnTo>
                  <a:lnTo>
                    <a:pt x="3810" y="408940"/>
                  </a:lnTo>
                  <a:lnTo>
                    <a:pt x="2540" y="405130"/>
                  </a:lnTo>
                  <a:lnTo>
                    <a:pt x="1270" y="401320"/>
                  </a:lnTo>
                  <a:lnTo>
                    <a:pt x="1270" y="397510"/>
                  </a:lnTo>
                  <a:lnTo>
                    <a:pt x="0" y="39243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7470"/>
                  </a:lnTo>
                  <a:close/>
                </a:path>
                <a:path w="1972309" h="462279">
                  <a:moveTo>
                    <a:pt x="0" y="0"/>
                  </a:moveTo>
                  <a:lnTo>
                    <a:pt x="0" y="0"/>
                  </a:lnTo>
                </a:path>
                <a:path w="1972309" h="462279">
                  <a:moveTo>
                    <a:pt x="1972310" y="462280"/>
                  </a:moveTo>
                  <a:lnTo>
                    <a:pt x="1972310" y="46228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6766560" y="6267450"/>
              <a:ext cx="1971040" cy="46101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6766560" y="6332220"/>
              <a:ext cx="0" cy="331470"/>
            </a:xfrm>
            <a:custGeom>
              <a:avLst/>
              <a:gdLst/>
              <a:ahLst/>
              <a:cxnLst/>
              <a:rect l="l" t="t" r="r" b="b"/>
              <a:pathLst>
                <a:path w="0" h="331470">
                  <a:moveTo>
                    <a:pt x="0" y="0"/>
                  </a:moveTo>
                  <a:lnTo>
                    <a:pt x="0" y="331469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6766560" y="6266180"/>
              <a:ext cx="1972310" cy="462280"/>
            </a:xfrm>
            <a:custGeom>
              <a:avLst/>
              <a:gdLst/>
              <a:ahLst/>
              <a:cxnLst/>
              <a:rect l="l" t="t" r="r" b="b"/>
              <a:pathLst>
                <a:path w="1972309" h="462279">
                  <a:moveTo>
                    <a:pt x="0" y="77470"/>
                  </a:moveTo>
                  <a:lnTo>
                    <a:pt x="0" y="73660"/>
                  </a:lnTo>
                  <a:lnTo>
                    <a:pt x="0" y="68580"/>
                  </a:lnTo>
                  <a:lnTo>
                    <a:pt x="1270" y="64770"/>
                  </a:lnTo>
                  <a:lnTo>
                    <a:pt x="1270" y="60960"/>
                  </a:lnTo>
                  <a:lnTo>
                    <a:pt x="2540" y="57150"/>
                  </a:lnTo>
                  <a:lnTo>
                    <a:pt x="3810" y="53340"/>
                  </a:lnTo>
                  <a:lnTo>
                    <a:pt x="5080" y="49530"/>
                  </a:lnTo>
                  <a:lnTo>
                    <a:pt x="6350" y="45720"/>
                  </a:lnTo>
                  <a:lnTo>
                    <a:pt x="7620" y="41910"/>
                  </a:lnTo>
                  <a:lnTo>
                    <a:pt x="10160" y="38100"/>
                  </a:lnTo>
                  <a:lnTo>
                    <a:pt x="11430" y="35560"/>
                  </a:lnTo>
                  <a:lnTo>
                    <a:pt x="13970" y="31750"/>
                  </a:lnTo>
                  <a:lnTo>
                    <a:pt x="16510" y="29210"/>
                  </a:lnTo>
                  <a:lnTo>
                    <a:pt x="19050" y="25400"/>
                  </a:lnTo>
                  <a:lnTo>
                    <a:pt x="21590" y="22860"/>
                  </a:lnTo>
                  <a:lnTo>
                    <a:pt x="25400" y="20320"/>
                  </a:lnTo>
                  <a:lnTo>
                    <a:pt x="27940" y="17780"/>
                  </a:lnTo>
                  <a:lnTo>
                    <a:pt x="31750" y="15240"/>
                  </a:lnTo>
                  <a:lnTo>
                    <a:pt x="34290" y="12700"/>
                  </a:lnTo>
                  <a:lnTo>
                    <a:pt x="38100" y="10160"/>
                  </a:lnTo>
                  <a:lnTo>
                    <a:pt x="41910" y="8890"/>
                  </a:lnTo>
                  <a:lnTo>
                    <a:pt x="44450" y="6350"/>
                  </a:lnTo>
                  <a:lnTo>
                    <a:pt x="49530" y="5080"/>
                  </a:lnTo>
                  <a:lnTo>
                    <a:pt x="52070" y="3810"/>
                  </a:lnTo>
                  <a:lnTo>
                    <a:pt x="57150" y="2540"/>
                  </a:lnTo>
                  <a:lnTo>
                    <a:pt x="60960" y="2540"/>
                  </a:lnTo>
                  <a:lnTo>
                    <a:pt x="64770" y="1270"/>
                  </a:lnTo>
                  <a:lnTo>
                    <a:pt x="68580" y="1270"/>
                  </a:lnTo>
                  <a:lnTo>
                    <a:pt x="72390" y="0"/>
                  </a:lnTo>
                  <a:lnTo>
                    <a:pt x="76200" y="0"/>
                  </a:lnTo>
                  <a:lnTo>
                    <a:pt x="1894840" y="0"/>
                  </a:lnTo>
                  <a:lnTo>
                    <a:pt x="1898650" y="0"/>
                  </a:lnTo>
                  <a:lnTo>
                    <a:pt x="1902460" y="1270"/>
                  </a:lnTo>
                  <a:lnTo>
                    <a:pt x="1907540" y="1270"/>
                  </a:lnTo>
                  <a:lnTo>
                    <a:pt x="1911350" y="2540"/>
                  </a:lnTo>
                  <a:lnTo>
                    <a:pt x="1915160" y="2540"/>
                  </a:lnTo>
                  <a:lnTo>
                    <a:pt x="1918970" y="3810"/>
                  </a:lnTo>
                  <a:lnTo>
                    <a:pt x="1922780" y="5080"/>
                  </a:lnTo>
                  <a:lnTo>
                    <a:pt x="1926590" y="6350"/>
                  </a:lnTo>
                  <a:lnTo>
                    <a:pt x="1930400" y="8890"/>
                  </a:lnTo>
                  <a:lnTo>
                    <a:pt x="1932940" y="10160"/>
                  </a:lnTo>
                  <a:lnTo>
                    <a:pt x="1936750" y="12700"/>
                  </a:lnTo>
                  <a:lnTo>
                    <a:pt x="1940560" y="15240"/>
                  </a:lnTo>
                  <a:lnTo>
                    <a:pt x="1943100" y="17780"/>
                  </a:lnTo>
                  <a:lnTo>
                    <a:pt x="1946910" y="20320"/>
                  </a:lnTo>
                  <a:lnTo>
                    <a:pt x="1949450" y="22860"/>
                  </a:lnTo>
                  <a:lnTo>
                    <a:pt x="1951990" y="25400"/>
                  </a:lnTo>
                  <a:lnTo>
                    <a:pt x="1954530" y="29210"/>
                  </a:lnTo>
                  <a:lnTo>
                    <a:pt x="1957070" y="31750"/>
                  </a:lnTo>
                  <a:lnTo>
                    <a:pt x="1959610" y="35560"/>
                  </a:lnTo>
                  <a:lnTo>
                    <a:pt x="1960880" y="39370"/>
                  </a:lnTo>
                  <a:lnTo>
                    <a:pt x="1963420" y="41910"/>
                  </a:lnTo>
                  <a:lnTo>
                    <a:pt x="1964690" y="45720"/>
                  </a:lnTo>
                  <a:lnTo>
                    <a:pt x="1967230" y="49530"/>
                  </a:lnTo>
                  <a:lnTo>
                    <a:pt x="1968500" y="53340"/>
                  </a:lnTo>
                  <a:lnTo>
                    <a:pt x="1969770" y="57150"/>
                  </a:lnTo>
                  <a:lnTo>
                    <a:pt x="1969770" y="60960"/>
                  </a:lnTo>
                  <a:lnTo>
                    <a:pt x="1971040" y="64770"/>
                  </a:lnTo>
                  <a:lnTo>
                    <a:pt x="1971040" y="68580"/>
                  </a:lnTo>
                  <a:lnTo>
                    <a:pt x="1972310" y="73660"/>
                  </a:lnTo>
                  <a:lnTo>
                    <a:pt x="1972310" y="77470"/>
                  </a:lnTo>
                  <a:lnTo>
                    <a:pt x="1972310" y="384810"/>
                  </a:lnTo>
                  <a:lnTo>
                    <a:pt x="1972310" y="388620"/>
                  </a:lnTo>
                  <a:lnTo>
                    <a:pt x="1971040" y="392430"/>
                  </a:lnTo>
                  <a:lnTo>
                    <a:pt x="1971040" y="396240"/>
                  </a:lnTo>
                  <a:lnTo>
                    <a:pt x="1969770" y="400050"/>
                  </a:lnTo>
                  <a:lnTo>
                    <a:pt x="1969770" y="405130"/>
                  </a:lnTo>
                  <a:lnTo>
                    <a:pt x="1968500" y="408940"/>
                  </a:lnTo>
                  <a:lnTo>
                    <a:pt x="1967230" y="412750"/>
                  </a:lnTo>
                  <a:lnTo>
                    <a:pt x="1964690" y="415290"/>
                  </a:lnTo>
                  <a:lnTo>
                    <a:pt x="1963420" y="419100"/>
                  </a:lnTo>
                  <a:lnTo>
                    <a:pt x="1962150" y="422910"/>
                  </a:lnTo>
                  <a:lnTo>
                    <a:pt x="1959610" y="426720"/>
                  </a:lnTo>
                  <a:lnTo>
                    <a:pt x="1957070" y="429260"/>
                  </a:lnTo>
                  <a:lnTo>
                    <a:pt x="1954530" y="433070"/>
                  </a:lnTo>
                  <a:lnTo>
                    <a:pt x="1951990" y="435610"/>
                  </a:lnTo>
                  <a:lnTo>
                    <a:pt x="1949450" y="439420"/>
                  </a:lnTo>
                  <a:lnTo>
                    <a:pt x="1946910" y="441960"/>
                  </a:lnTo>
                  <a:lnTo>
                    <a:pt x="1943100" y="444500"/>
                  </a:lnTo>
                  <a:lnTo>
                    <a:pt x="1940560" y="447040"/>
                  </a:lnTo>
                  <a:lnTo>
                    <a:pt x="1936750" y="448310"/>
                  </a:lnTo>
                  <a:lnTo>
                    <a:pt x="1932940" y="450850"/>
                  </a:lnTo>
                  <a:lnTo>
                    <a:pt x="1930400" y="453390"/>
                  </a:lnTo>
                  <a:lnTo>
                    <a:pt x="1926590" y="454660"/>
                  </a:lnTo>
                  <a:lnTo>
                    <a:pt x="1922780" y="455930"/>
                  </a:lnTo>
                  <a:lnTo>
                    <a:pt x="1918970" y="457200"/>
                  </a:lnTo>
                  <a:lnTo>
                    <a:pt x="1915160" y="458470"/>
                  </a:lnTo>
                  <a:lnTo>
                    <a:pt x="1911350" y="459740"/>
                  </a:lnTo>
                  <a:lnTo>
                    <a:pt x="1907540" y="461010"/>
                  </a:lnTo>
                  <a:lnTo>
                    <a:pt x="1903730" y="461010"/>
                  </a:lnTo>
                  <a:lnTo>
                    <a:pt x="1899920" y="461010"/>
                  </a:lnTo>
                  <a:lnTo>
                    <a:pt x="1894840" y="461010"/>
                  </a:lnTo>
                  <a:lnTo>
                    <a:pt x="76200" y="462280"/>
                  </a:lnTo>
                  <a:lnTo>
                    <a:pt x="76200" y="461010"/>
                  </a:lnTo>
                  <a:lnTo>
                    <a:pt x="72390" y="461010"/>
                  </a:lnTo>
                  <a:lnTo>
                    <a:pt x="68580" y="461010"/>
                  </a:lnTo>
                  <a:lnTo>
                    <a:pt x="64770" y="461010"/>
                  </a:lnTo>
                  <a:lnTo>
                    <a:pt x="60960" y="459740"/>
                  </a:lnTo>
                  <a:lnTo>
                    <a:pt x="57150" y="458470"/>
                  </a:lnTo>
                  <a:lnTo>
                    <a:pt x="52070" y="458470"/>
                  </a:lnTo>
                  <a:lnTo>
                    <a:pt x="49530" y="455930"/>
                  </a:lnTo>
                  <a:lnTo>
                    <a:pt x="45720" y="454660"/>
                  </a:lnTo>
                  <a:lnTo>
                    <a:pt x="41910" y="453390"/>
                  </a:lnTo>
                  <a:lnTo>
                    <a:pt x="38100" y="450850"/>
                  </a:lnTo>
                  <a:lnTo>
                    <a:pt x="34290" y="449580"/>
                  </a:lnTo>
                  <a:lnTo>
                    <a:pt x="31750" y="447040"/>
                  </a:lnTo>
                  <a:lnTo>
                    <a:pt x="27940" y="444500"/>
                  </a:lnTo>
                  <a:lnTo>
                    <a:pt x="25400" y="441960"/>
                  </a:lnTo>
                  <a:lnTo>
                    <a:pt x="22860" y="439420"/>
                  </a:lnTo>
                  <a:lnTo>
                    <a:pt x="19050" y="436880"/>
                  </a:lnTo>
                  <a:lnTo>
                    <a:pt x="16510" y="433070"/>
                  </a:lnTo>
                  <a:lnTo>
                    <a:pt x="13970" y="430530"/>
                  </a:lnTo>
                  <a:lnTo>
                    <a:pt x="12700" y="426720"/>
                  </a:lnTo>
                  <a:lnTo>
                    <a:pt x="10160" y="422910"/>
                  </a:lnTo>
                  <a:lnTo>
                    <a:pt x="8890" y="420370"/>
                  </a:lnTo>
                  <a:lnTo>
                    <a:pt x="6350" y="416560"/>
                  </a:lnTo>
                  <a:lnTo>
                    <a:pt x="5080" y="412750"/>
                  </a:lnTo>
                  <a:lnTo>
                    <a:pt x="3810" y="408940"/>
                  </a:lnTo>
                  <a:lnTo>
                    <a:pt x="2540" y="405130"/>
                  </a:lnTo>
                  <a:lnTo>
                    <a:pt x="1270" y="401320"/>
                  </a:lnTo>
                  <a:lnTo>
                    <a:pt x="1270" y="397510"/>
                  </a:lnTo>
                  <a:lnTo>
                    <a:pt x="0" y="393700"/>
                  </a:lnTo>
                  <a:lnTo>
                    <a:pt x="0" y="388620"/>
                  </a:lnTo>
                  <a:lnTo>
                    <a:pt x="0" y="384810"/>
                  </a:lnTo>
                  <a:lnTo>
                    <a:pt x="0" y="77470"/>
                  </a:lnTo>
                  <a:close/>
                </a:path>
                <a:path w="1972309" h="462279">
                  <a:moveTo>
                    <a:pt x="0" y="0"/>
                  </a:moveTo>
                  <a:lnTo>
                    <a:pt x="0" y="0"/>
                  </a:lnTo>
                </a:path>
                <a:path w="1972309" h="462279">
                  <a:moveTo>
                    <a:pt x="1972310" y="462280"/>
                  </a:moveTo>
                  <a:lnTo>
                    <a:pt x="1972310" y="462280"/>
                  </a:lnTo>
                </a:path>
              </a:pathLst>
            </a:custGeom>
            <a:ln w="9344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" name="object 140"/>
          <p:cNvSpPr txBox="1"/>
          <p:nvPr/>
        </p:nvSpPr>
        <p:spPr>
          <a:xfrm>
            <a:off x="7284719" y="6362700"/>
            <a:ext cx="9359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E487C"/>
                </a:solidFill>
                <a:latin typeface="Times New Roman"/>
                <a:cs typeface="Times New Roman"/>
              </a:rPr>
              <a:t>Cước</a:t>
            </a:r>
            <a:r>
              <a:rPr dirty="0" sz="1600" spc="-7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1E487C"/>
                </a:solidFill>
                <a:latin typeface="Times New Roman"/>
                <a:cs typeface="Times New Roman"/>
              </a:rPr>
              <a:t>SMS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6571388" y="4540657"/>
            <a:ext cx="2314575" cy="683895"/>
            <a:chOff x="6571388" y="4540657"/>
            <a:chExt cx="2314575" cy="683895"/>
          </a:xfrm>
        </p:grpSpPr>
        <p:sp>
          <p:nvSpPr>
            <p:cNvPr id="142" name="object 142"/>
            <p:cNvSpPr/>
            <p:nvPr/>
          </p:nvSpPr>
          <p:spPr>
            <a:xfrm>
              <a:off x="6576060" y="4565650"/>
              <a:ext cx="2303780" cy="65405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6680200" y="4565650"/>
              <a:ext cx="2199640" cy="654050"/>
            </a:xfrm>
            <a:custGeom>
              <a:avLst/>
              <a:gdLst/>
              <a:ahLst/>
              <a:cxnLst/>
              <a:rect l="l" t="t" r="r" b="b"/>
              <a:pathLst>
                <a:path w="2199640" h="654050">
                  <a:moveTo>
                    <a:pt x="0" y="654050"/>
                  </a:moveTo>
                  <a:lnTo>
                    <a:pt x="2096770" y="654050"/>
                  </a:lnTo>
                </a:path>
                <a:path w="2199640" h="654050">
                  <a:moveTo>
                    <a:pt x="2199639" y="551180"/>
                  </a:moveTo>
                  <a:lnTo>
                    <a:pt x="2199639" y="102869"/>
                  </a:lnTo>
                </a:path>
                <a:path w="2199640" h="654050">
                  <a:moveTo>
                    <a:pt x="20967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576060" y="4565650"/>
              <a:ext cx="2305050" cy="654050"/>
            </a:xfrm>
            <a:custGeom>
              <a:avLst/>
              <a:gdLst/>
              <a:ahLst/>
              <a:cxnLst/>
              <a:rect l="l" t="t" r="r" b="b"/>
              <a:pathLst>
                <a:path w="2305050" h="654050">
                  <a:moveTo>
                    <a:pt x="0" y="107950"/>
                  </a:moveTo>
                  <a:lnTo>
                    <a:pt x="0" y="102869"/>
                  </a:lnTo>
                  <a:lnTo>
                    <a:pt x="1270" y="96519"/>
                  </a:lnTo>
                  <a:lnTo>
                    <a:pt x="1270" y="91439"/>
                  </a:lnTo>
                  <a:lnTo>
                    <a:pt x="2540" y="85089"/>
                  </a:lnTo>
                  <a:lnTo>
                    <a:pt x="3810" y="80010"/>
                  </a:lnTo>
                  <a:lnTo>
                    <a:pt x="6350" y="74930"/>
                  </a:lnTo>
                  <a:lnTo>
                    <a:pt x="7620" y="69850"/>
                  </a:lnTo>
                  <a:lnTo>
                    <a:pt x="21590" y="44450"/>
                  </a:lnTo>
                  <a:lnTo>
                    <a:pt x="24130" y="39369"/>
                  </a:lnTo>
                  <a:lnTo>
                    <a:pt x="27940" y="35560"/>
                  </a:lnTo>
                  <a:lnTo>
                    <a:pt x="31750" y="31750"/>
                  </a:lnTo>
                  <a:lnTo>
                    <a:pt x="36830" y="27939"/>
                  </a:lnTo>
                  <a:lnTo>
                    <a:pt x="40640" y="24130"/>
                  </a:lnTo>
                  <a:lnTo>
                    <a:pt x="44450" y="20319"/>
                  </a:lnTo>
                  <a:lnTo>
                    <a:pt x="49530" y="17780"/>
                  </a:lnTo>
                  <a:lnTo>
                    <a:pt x="54610" y="13969"/>
                  </a:lnTo>
                  <a:lnTo>
                    <a:pt x="59690" y="11430"/>
                  </a:lnTo>
                  <a:lnTo>
                    <a:pt x="64770" y="8889"/>
                  </a:lnTo>
                  <a:lnTo>
                    <a:pt x="69850" y="6350"/>
                  </a:lnTo>
                  <a:lnTo>
                    <a:pt x="76200" y="5080"/>
                  </a:lnTo>
                  <a:lnTo>
                    <a:pt x="81280" y="2539"/>
                  </a:lnTo>
                  <a:lnTo>
                    <a:pt x="86360" y="2539"/>
                  </a:lnTo>
                  <a:lnTo>
                    <a:pt x="92710" y="1269"/>
                  </a:lnTo>
                  <a:lnTo>
                    <a:pt x="97790" y="0"/>
                  </a:lnTo>
                  <a:lnTo>
                    <a:pt x="102870" y="0"/>
                  </a:lnTo>
                  <a:lnTo>
                    <a:pt x="2195830" y="0"/>
                  </a:lnTo>
                  <a:lnTo>
                    <a:pt x="2207260" y="0"/>
                  </a:lnTo>
                  <a:lnTo>
                    <a:pt x="2212340" y="1269"/>
                  </a:lnTo>
                  <a:lnTo>
                    <a:pt x="2217420" y="2539"/>
                  </a:lnTo>
                  <a:lnTo>
                    <a:pt x="2223770" y="2539"/>
                  </a:lnTo>
                  <a:lnTo>
                    <a:pt x="2228850" y="5080"/>
                  </a:lnTo>
                  <a:lnTo>
                    <a:pt x="2233930" y="6350"/>
                  </a:lnTo>
                  <a:lnTo>
                    <a:pt x="2239010" y="8889"/>
                  </a:lnTo>
                  <a:lnTo>
                    <a:pt x="2244090" y="11430"/>
                  </a:lnTo>
                  <a:lnTo>
                    <a:pt x="2249170" y="13969"/>
                  </a:lnTo>
                  <a:lnTo>
                    <a:pt x="2254250" y="17780"/>
                  </a:lnTo>
                  <a:lnTo>
                    <a:pt x="2259330" y="20319"/>
                  </a:lnTo>
                  <a:lnTo>
                    <a:pt x="2263140" y="24130"/>
                  </a:lnTo>
                  <a:lnTo>
                    <a:pt x="2268220" y="27939"/>
                  </a:lnTo>
                  <a:lnTo>
                    <a:pt x="2272030" y="31750"/>
                  </a:lnTo>
                  <a:lnTo>
                    <a:pt x="2275840" y="35560"/>
                  </a:lnTo>
                  <a:lnTo>
                    <a:pt x="2279650" y="39369"/>
                  </a:lnTo>
                  <a:lnTo>
                    <a:pt x="2283460" y="44450"/>
                  </a:lnTo>
                  <a:lnTo>
                    <a:pt x="2286000" y="49530"/>
                  </a:lnTo>
                  <a:lnTo>
                    <a:pt x="2289810" y="53339"/>
                  </a:lnTo>
                  <a:lnTo>
                    <a:pt x="2292350" y="58419"/>
                  </a:lnTo>
                  <a:lnTo>
                    <a:pt x="2294890" y="63500"/>
                  </a:lnTo>
                  <a:lnTo>
                    <a:pt x="2297430" y="69850"/>
                  </a:lnTo>
                  <a:lnTo>
                    <a:pt x="2298700" y="74930"/>
                  </a:lnTo>
                  <a:lnTo>
                    <a:pt x="2299970" y="80010"/>
                  </a:lnTo>
                  <a:lnTo>
                    <a:pt x="2301240" y="85089"/>
                  </a:lnTo>
                  <a:lnTo>
                    <a:pt x="2302510" y="91439"/>
                  </a:lnTo>
                  <a:lnTo>
                    <a:pt x="2303780" y="96519"/>
                  </a:lnTo>
                  <a:lnTo>
                    <a:pt x="2303780" y="102869"/>
                  </a:lnTo>
                  <a:lnTo>
                    <a:pt x="2303780" y="107950"/>
                  </a:lnTo>
                  <a:lnTo>
                    <a:pt x="2305050" y="544830"/>
                  </a:lnTo>
                  <a:lnTo>
                    <a:pt x="2303780" y="544830"/>
                  </a:lnTo>
                  <a:lnTo>
                    <a:pt x="2303780" y="549910"/>
                  </a:lnTo>
                  <a:lnTo>
                    <a:pt x="2303780" y="556260"/>
                  </a:lnTo>
                  <a:lnTo>
                    <a:pt x="2302510" y="561339"/>
                  </a:lnTo>
                  <a:lnTo>
                    <a:pt x="2301240" y="567689"/>
                  </a:lnTo>
                  <a:lnTo>
                    <a:pt x="2299970" y="572769"/>
                  </a:lnTo>
                  <a:lnTo>
                    <a:pt x="2298700" y="577850"/>
                  </a:lnTo>
                  <a:lnTo>
                    <a:pt x="2297430" y="582930"/>
                  </a:lnTo>
                  <a:lnTo>
                    <a:pt x="2294890" y="589280"/>
                  </a:lnTo>
                  <a:lnTo>
                    <a:pt x="2292350" y="594360"/>
                  </a:lnTo>
                  <a:lnTo>
                    <a:pt x="2289810" y="599439"/>
                  </a:lnTo>
                  <a:lnTo>
                    <a:pt x="2286000" y="603250"/>
                  </a:lnTo>
                  <a:lnTo>
                    <a:pt x="2283460" y="608330"/>
                  </a:lnTo>
                  <a:lnTo>
                    <a:pt x="2279650" y="613410"/>
                  </a:lnTo>
                  <a:lnTo>
                    <a:pt x="2275840" y="617219"/>
                  </a:lnTo>
                  <a:lnTo>
                    <a:pt x="2272030" y="621030"/>
                  </a:lnTo>
                  <a:lnTo>
                    <a:pt x="2268220" y="624839"/>
                  </a:lnTo>
                  <a:lnTo>
                    <a:pt x="2263140" y="628650"/>
                  </a:lnTo>
                  <a:lnTo>
                    <a:pt x="2259330" y="632460"/>
                  </a:lnTo>
                  <a:lnTo>
                    <a:pt x="2254250" y="635000"/>
                  </a:lnTo>
                  <a:lnTo>
                    <a:pt x="2250440" y="638810"/>
                  </a:lnTo>
                  <a:lnTo>
                    <a:pt x="2245360" y="641350"/>
                  </a:lnTo>
                  <a:lnTo>
                    <a:pt x="2240280" y="643889"/>
                  </a:lnTo>
                  <a:lnTo>
                    <a:pt x="2235200" y="646430"/>
                  </a:lnTo>
                  <a:lnTo>
                    <a:pt x="2228850" y="647700"/>
                  </a:lnTo>
                  <a:lnTo>
                    <a:pt x="2223770" y="648969"/>
                  </a:lnTo>
                  <a:lnTo>
                    <a:pt x="2218690" y="650239"/>
                  </a:lnTo>
                  <a:lnTo>
                    <a:pt x="2212340" y="651510"/>
                  </a:lnTo>
                  <a:lnTo>
                    <a:pt x="2207260" y="652780"/>
                  </a:lnTo>
                  <a:lnTo>
                    <a:pt x="2200910" y="652780"/>
                  </a:lnTo>
                  <a:lnTo>
                    <a:pt x="2195830" y="652780"/>
                  </a:lnTo>
                  <a:lnTo>
                    <a:pt x="109220" y="654050"/>
                  </a:lnTo>
                  <a:lnTo>
                    <a:pt x="109220" y="652780"/>
                  </a:lnTo>
                  <a:lnTo>
                    <a:pt x="102870" y="652780"/>
                  </a:lnTo>
                  <a:lnTo>
                    <a:pt x="97790" y="652780"/>
                  </a:lnTo>
                  <a:lnTo>
                    <a:pt x="92710" y="651510"/>
                  </a:lnTo>
                  <a:lnTo>
                    <a:pt x="86360" y="650239"/>
                  </a:lnTo>
                  <a:lnTo>
                    <a:pt x="81280" y="650239"/>
                  </a:lnTo>
                  <a:lnTo>
                    <a:pt x="76200" y="647700"/>
                  </a:lnTo>
                  <a:lnTo>
                    <a:pt x="69850" y="646430"/>
                  </a:lnTo>
                  <a:lnTo>
                    <a:pt x="64770" y="643889"/>
                  </a:lnTo>
                  <a:lnTo>
                    <a:pt x="59690" y="641350"/>
                  </a:lnTo>
                  <a:lnTo>
                    <a:pt x="54610" y="638810"/>
                  </a:lnTo>
                  <a:lnTo>
                    <a:pt x="49530" y="635000"/>
                  </a:lnTo>
                  <a:lnTo>
                    <a:pt x="45720" y="632460"/>
                  </a:lnTo>
                  <a:lnTo>
                    <a:pt x="40640" y="628650"/>
                  </a:lnTo>
                  <a:lnTo>
                    <a:pt x="36830" y="626110"/>
                  </a:lnTo>
                  <a:lnTo>
                    <a:pt x="33020" y="621030"/>
                  </a:lnTo>
                  <a:lnTo>
                    <a:pt x="27940" y="617219"/>
                  </a:lnTo>
                  <a:lnTo>
                    <a:pt x="25400" y="613410"/>
                  </a:lnTo>
                  <a:lnTo>
                    <a:pt x="21590" y="608330"/>
                  </a:lnTo>
                  <a:lnTo>
                    <a:pt x="17780" y="604519"/>
                  </a:lnTo>
                  <a:lnTo>
                    <a:pt x="15240" y="599439"/>
                  </a:lnTo>
                  <a:lnTo>
                    <a:pt x="12700" y="594360"/>
                  </a:lnTo>
                  <a:lnTo>
                    <a:pt x="10160" y="589280"/>
                  </a:lnTo>
                  <a:lnTo>
                    <a:pt x="7620" y="584200"/>
                  </a:lnTo>
                  <a:lnTo>
                    <a:pt x="6350" y="577850"/>
                  </a:lnTo>
                  <a:lnTo>
                    <a:pt x="3810" y="572769"/>
                  </a:lnTo>
                  <a:lnTo>
                    <a:pt x="2540" y="567689"/>
                  </a:lnTo>
                  <a:lnTo>
                    <a:pt x="1270" y="561339"/>
                  </a:lnTo>
                  <a:lnTo>
                    <a:pt x="1270" y="556260"/>
                  </a:lnTo>
                  <a:lnTo>
                    <a:pt x="0" y="551180"/>
                  </a:lnTo>
                  <a:lnTo>
                    <a:pt x="0" y="544830"/>
                  </a:lnTo>
                  <a:lnTo>
                    <a:pt x="0" y="107950"/>
                  </a:lnTo>
                  <a:close/>
                </a:path>
                <a:path w="2305050" h="654050">
                  <a:moveTo>
                    <a:pt x="0" y="0"/>
                  </a:moveTo>
                  <a:lnTo>
                    <a:pt x="0" y="0"/>
                  </a:lnTo>
                </a:path>
                <a:path w="2305050" h="654050">
                  <a:moveTo>
                    <a:pt x="2305050" y="654050"/>
                  </a:moveTo>
                  <a:lnTo>
                    <a:pt x="2305050" y="6540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6576060" y="4545330"/>
              <a:ext cx="2303780" cy="65405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680200" y="4648199"/>
              <a:ext cx="2199640" cy="551180"/>
            </a:xfrm>
            <a:custGeom>
              <a:avLst/>
              <a:gdLst/>
              <a:ahLst/>
              <a:cxnLst/>
              <a:rect l="l" t="t" r="r" b="b"/>
              <a:pathLst>
                <a:path w="2199640" h="551179">
                  <a:moveTo>
                    <a:pt x="0" y="551180"/>
                  </a:moveTo>
                  <a:lnTo>
                    <a:pt x="2096770" y="551180"/>
                  </a:lnTo>
                </a:path>
                <a:path w="2199640" h="551179">
                  <a:moveTo>
                    <a:pt x="2199640" y="448311"/>
                  </a:moveTo>
                  <a:lnTo>
                    <a:pt x="2199640" y="0"/>
                  </a:lnTo>
                </a:path>
              </a:pathLst>
            </a:custGeom>
            <a:ln w="3175">
              <a:solidFill>
                <a:srgbClr val="97B7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576060" y="4545330"/>
              <a:ext cx="2305050" cy="654050"/>
            </a:xfrm>
            <a:custGeom>
              <a:avLst/>
              <a:gdLst/>
              <a:ahLst/>
              <a:cxnLst/>
              <a:rect l="l" t="t" r="r" b="b"/>
              <a:pathLst>
                <a:path w="2305050" h="654050">
                  <a:moveTo>
                    <a:pt x="0" y="107950"/>
                  </a:moveTo>
                  <a:lnTo>
                    <a:pt x="0" y="102870"/>
                  </a:lnTo>
                  <a:lnTo>
                    <a:pt x="1270" y="96520"/>
                  </a:lnTo>
                  <a:lnTo>
                    <a:pt x="1270" y="91440"/>
                  </a:lnTo>
                  <a:lnTo>
                    <a:pt x="2540" y="85090"/>
                  </a:lnTo>
                  <a:lnTo>
                    <a:pt x="3810" y="80010"/>
                  </a:lnTo>
                  <a:lnTo>
                    <a:pt x="6350" y="74930"/>
                  </a:lnTo>
                  <a:lnTo>
                    <a:pt x="7620" y="69850"/>
                  </a:lnTo>
                  <a:lnTo>
                    <a:pt x="10160" y="63500"/>
                  </a:lnTo>
                  <a:lnTo>
                    <a:pt x="12700" y="59690"/>
                  </a:lnTo>
                  <a:lnTo>
                    <a:pt x="15240" y="54610"/>
                  </a:lnTo>
                  <a:lnTo>
                    <a:pt x="17780" y="49530"/>
                  </a:lnTo>
                  <a:lnTo>
                    <a:pt x="21590" y="44450"/>
                  </a:lnTo>
                  <a:lnTo>
                    <a:pt x="24130" y="39370"/>
                  </a:lnTo>
                  <a:lnTo>
                    <a:pt x="27940" y="35560"/>
                  </a:lnTo>
                  <a:lnTo>
                    <a:pt x="31750" y="31750"/>
                  </a:lnTo>
                  <a:lnTo>
                    <a:pt x="36830" y="27940"/>
                  </a:lnTo>
                  <a:lnTo>
                    <a:pt x="40640" y="24130"/>
                  </a:lnTo>
                  <a:lnTo>
                    <a:pt x="44450" y="20320"/>
                  </a:lnTo>
                  <a:lnTo>
                    <a:pt x="49530" y="17780"/>
                  </a:lnTo>
                  <a:lnTo>
                    <a:pt x="54610" y="13970"/>
                  </a:lnTo>
                  <a:lnTo>
                    <a:pt x="59690" y="11430"/>
                  </a:lnTo>
                  <a:lnTo>
                    <a:pt x="64770" y="8890"/>
                  </a:lnTo>
                  <a:lnTo>
                    <a:pt x="69850" y="6350"/>
                  </a:lnTo>
                  <a:lnTo>
                    <a:pt x="76200" y="5080"/>
                  </a:lnTo>
                  <a:lnTo>
                    <a:pt x="81280" y="3810"/>
                  </a:lnTo>
                  <a:lnTo>
                    <a:pt x="86360" y="2540"/>
                  </a:lnTo>
                  <a:lnTo>
                    <a:pt x="92710" y="1270"/>
                  </a:lnTo>
                  <a:lnTo>
                    <a:pt x="97790" y="0"/>
                  </a:lnTo>
                  <a:lnTo>
                    <a:pt x="102870" y="0"/>
                  </a:lnTo>
                  <a:lnTo>
                    <a:pt x="2195830" y="0"/>
                  </a:lnTo>
                  <a:lnTo>
                    <a:pt x="2207260" y="0"/>
                  </a:lnTo>
                  <a:lnTo>
                    <a:pt x="2212340" y="1270"/>
                  </a:lnTo>
                  <a:lnTo>
                    <a:pt x="2217420" y="2540"/>
                  </a:lnTo>
                  <a:lnTo>
                    <a:pt x="2223770" y="3810"/>
                  </a:lnTo>
                  <a:lnTo>
                    <a:pt x="2228850" y="5080"/>
                  </a:lnTo>
                  <a:lnTo>
                    <a:pt x="2233930" y="6350"/>
                  </a:lnTo>
                  <a:lnTo>
                    <a:pt x="2239010" y="8890"/>
                  </a:lnTo>
                  <a:lnTo>
                    <a:pt x="2244090" y="11430"/>
                  </a:lnTo>
                  <a:lnTo>
                    <a:pt x="2249170" y="13970"/>
                  </a:lnTo>
                  <a:lnTo>
                    <a:pt x="2254250" y="17780"/>
                  </a:lnTo>
                  <a:lnTo>
                    <a:pt x="2259330" y="20320"/>
                  </a:lnTo>
                  <a:lnTo>
                    <a:pt x="2263140" y="24130"/>
                  </a:lnTo>
                  <a:lnTo>
                    <a:pt x="2286000" y="49530"/>
                  </a:lnTo>
                  <a:lnTo>
                    <a:pt x="2289810" y="54610"/>
                  </a:lnTo>
                  <a:lnTo>
                    <a:pt x="2292350" y="59690"/>
                  </a:lnTo>
                  <a:lnTo>
                    <a:pt x="2294890" y="63500"/>
                  </a:lnTo>
                  <a:lnTo>
                    <a:pt x="2297430" y="69850"/>
                  </a:lnTo>
                  <a:lnTo>
                    <a:pt x="2298700" y="74930"/>
                  </a:lnTo>
                  <a:lnTo>
                    <a:pt x="2299970" y="80010"/>
                  </a:lnTo>
                  <a:lnTo>
                    <a:pt x="2301240" y="85090"/>
                  </a:lnTo>
                  <a:lnTo>
                    <a:pt x="2302510" y="91440"/>
                  </a:lnTo>
                  <a:lnTo>
                    <a:pt x="2303780" y="96520"/>
                  </a:lnTo>
                  <a:lnTo>
                    <a:pt x="2303780" y="102870"/>
                  </a:lnTo>
                  <a:lnTo>
                    <a:pt x="2303780" y="107950"/>
                  </a:lnTo>
                  <a:lnTo>
                    <a:pt x="2305050" y="544830"/>
                  </a:lnTo>
                  <a:lnTo>
                    <a:pt x="2303780" y="544830"/>
                  </a:lnTo>
                  <a:lnTo>
                    <a:pt x="2303780" y="549910"/>
                  </a:lnTo>
                  <a:lnTo>
                    <a:pt x="2303780" y="556260"/>
                  </a:lnTo>
                  <a:lnTo>
                    <a:pt x="2302510" y="561340"/>
                  </a:lnTo>
                  <a:lnTo>
                    <a:pt x="2301240" y="567690"/>
                  </a:lnTo>
                  <a:lnTo>
                    <a:pt x="2299970" y="572770"/>
                  </a:lnTo>
                  <a:lnTo>
                    <a:pt x="2298700" y="577850"/>
                  </a:lnTo>
                  <a:lnTo>
                    <a:pt x="2297430" y="584200"/>
                  </a:lnTo>
                  <a:lnTo>
                    <a:pt x="2294890" y="589280"/>
                  </a:lnTo>
                  <a:lnTo>
                    <a:pt x="2292350" y="594360"/>
                  </a:lnTo>
                  <a:lnTo>
                    <a:pt x="2289810" y="599440"/>
                  </a:lnTo>
                  <a:lnTo>
                    <a:pt x="2286000" y="603250"/>
                  </a:lnTo>
                  <a:lnTo>
                    <a:pt x="2283460" y="608330"/>
                  </a:lnTo>
                  <a:lnTo>
                    <a:pt x="2279650" y="613410"/>
                  </a:lnTo>
                  <a:lnTo>
                    <a:pt x="2275840" y="617220"/>
                  </a:lnTo>
                  <a:lnTo>
                    <a:pt x="2272030" y="621030"/>
                  </a:lnTo>
                  <a:lnTo>
                    <a:pt x="2268220" y="624840"/>
                  </a:lnTo>
                  <a:lnTo>
                    <a:pt x="2263140" y="628650"/>
                  </a:lnTo>
                  <a:lnTo>
                    <a:pt x="2259330" y="632460"/>
                  </a:lnTo>
                  <a:lnTo>
                    <a:pt x="2254250" y="636270"/>
                  </a:lnTo>
                  <a:lnTo>
                    <a:pt x="2228850" y="647700"/>
                  </a:lnTo>
                  <a:lnTo>
                    <a:pt x="2223770" y="648970"/>
                  </a:lnTo>
                  <a:lnTo>
                    <a:pt x="2218690" y="651510"/>
                  </a:lnTo>
                  <a:lnTo>
                    <a:pt x="2212340" y="651510"/>
                  </a:lnTo>
                  <a:lnTo>
                    <a:pt x="2207260" y="652780"/>
                  </a:lnTo>
                  <a:lnTo>
                    <a:pt x="2200910" y="654050"/>
                  </a:lnTo>
                  <a:lnTo>
                    <a:pt x="2195830" y="654050"/>
                  </a:lnTo>
                  <a:lnTo>
                    <a:pt x="109220" y="654050"/>
                  </a:lnTo>
                  <a:lnTo>
                    <a:pt x="102870" y="654050"/>
                  </a:lnTo>
                  <a:lnTo>
                    <a:pt x="97790" y="652780"/>
                  </a:lnTo>
                  <a:lnTo>
                    <a:pt x="92710" y="651510"/>
                  </a:lnTo>
                  <a:lnTo>
                    <a:pt x="86360" y="651510"/>
                  </a:lnTo>
                  <a:lnTo>
                    <a:pt x="81280" y="650240"/>
                  </a:lnTo>
                  <a:lnTo>
                    <a:pt x="76200" y="647700"/>
                  </a:lnTo>
                  <a:lnTo>
                    <a:pt x="69850" y="646430"/>
                  </a:lnTo>
                  <a:lnTo>
                    <a:pt x="64770" y="643890"/>
                  </a:lnTo>
                  <a:lnTo>
                    <a:pt x="59690" y="641350"/>
                  </a:lnTo>
                  <a:lnTo>
                    <a:pt x="54610" y="638810"/>
                  </a:lnTo>
                  <a:lnTo>
                    <a:pt x="49530" y="636270"/>
                  </a:lnTo>
                  <a:lnTo>
                    <a:pt x="45720" y="632460"/>
                  </a:lnTo>
                  <a:lnTo>
                    <a:pt x="40640" y="629920"/>
                  </a:lnTo>
                  <a:lnTo>
                    <a:pt x="36830" y="626110"/>
                  </a:lnTo>
                  <a:lnTo>
                    <a:pt x="33020" y="622300"/>
                  </a:lnTo>
                  <a:lnTo>
                    <a:pt x="27940" y="617220"/>
                  </a:lnTo>
                  <a:lnTo>
                    <a:pt x="25400" y="613410"/>
                  </a:lnTo>
                  <a:lnTo>
                    <a:pt x="21590" y="608330"/>
                  </a:lnTo>
                  <a:lnTo>
                    <a:pt x="17780" y="604520"/>
                  </a:lnTo>
                  <a:lnTo>
                    <a:pt x="15240" y="599440"/>
                  </a:lnTo>
                  <a:lnTo>
                    <a:pt x="12700" y="594360"/>
                  </a:lnTo>
                  <a:lnTo>
                    <a:pt x="10160" y="589280"/>
                  </a:lnTo>
                  <a:lnTo>
                    <a:pt x="7620" y="584200"/>
                  </a:lnTo>
                  <a:lnTo>
                    <a:pt x="6350" y="579120"/>
                  </a:lnTo>
                  <a:lnTo>
                    <a:pt x="3810" y="572770"/>
                  </a:lnTo>
                  <a:lnTo>
                    <a:pt x="2540" y="567690"/>
                  </a:lnTo>
                  <a:lnTo>
                    <a:pt x="1270" y="562610"/>
                  </a:lnTo>
                  <a:lnTo>
                    <a:pt x="1270" y="556260"/>
                  </a:lnTo>
                  <a:lnTo>
                    <a:pt x="0" y="551180"/>
                  </a:lnTo>
                  <a:lnTo>
                    <a:pt x="0" y="544830"/>
                  </a:lnTo>
                  <a:lnTo>
                    <a:pt x="0" y="107950"/>
                  </a:lnTo>
                  <a:close/>
                </a:path>
                <a:path w="2305050" h="654050">
                  <a:moveTo>
                    <a:pt x="0" y="0"/>
                  </a:moveTo>
                  <a:lnTo>
                    <a:pt x="0" y="0"/>
                  </a:lnTo>
                </a:path>
                <a:path w="2305050" h="654050">
                  <a:moveTo>
                    <a:pt x="2305050" y="654050"/>
                  </a:moveTo>
                  <a:lnTo>
                    <a:pt x="2305050" y="654050"/>
                  </a:lnTo>
                </a:path>
              </a:pathLst>
            </a:custGeom>
            <a:ln w="9344">
              <a:solidFill>
                <a:srgbClr val="F491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8" name="object 148"/>
          <p:cNvSpPr txBox="1"/>
          <p:nvPr/>
        </p:nvSpPr>
        <p:spPr>
          <a:xfrm>
            <a:off x="7000240" y="4615179"/>
            <a:ext cx="1691639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44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User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Call</a:t>
            </a:r>
            <a:r>
              <a:rPr dirty="0" sz="1600" spc="-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Center:</a:t>
            </a:r>
            <a:endParaRPr sz="1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 spc="15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ser/t</a:t>
            </a:r>
            <a:r>
              <a:rPr dirty="0" sz="1600" spc="-1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á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2980462" y="2956560"/>
            <a:ext cx="15240" cy="3456940"/>
            <a:chOff x="2980462" y="2956560"/>
            <a:chExt cx="15240" cy="3456940"/>
          </a:xfrm>
        </p:grpSpPr>
        <p:sp>
          <p:nvSpPr>
            <p:cNvPr id="150" name="object 150"/>
            <p:cNvSpPr/>
            <p:nvPr/>
          </p:nvSpPr>
          <p:spPr>
            <a:xfrm>
              <a:off x="2985134" y="2956560"/>
              <a:ext cx="0" cy="3402329"/>
            </a:xfrm>
            <a:custGeom>
              <a:avLst/>
              <a:gdLst/>
              <a:ahLst/>
              <a:cxnLst/>
              <a:rect l="l" t="t" r="r" b="b"/>
              <a:pathLst>
                <a:path w="0" h="3402329">
                  <a:moveTo>
                    <a:pt x="0" y="0"/>
                  </a:moveTo>
                  <a:lnTo>
                    <a:pt x="0" y="3402329"/>
                  </a:lnTo>
                </a:path>
              </a:pathLst>
            </a:custGeom>
            <a:ln w="9344">
              <a:solidFill>
                <a:srgbClr val="4E80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2990849" y="639698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-4672" y="8255"/>
                  </a:moveTo>
                  <a:lnTo>
                    <a:pt x="4672" y="8255"/>
                  </a:lnTo>
                </a:path>
              </a:pathLst>
            </a:custGeom>
            <a:ln w="16509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2" name="object 152"/>
          <p:cNvGrpSpPr/>
          <p:nvPr/>
        </p:nvGrpSpPr>
        <p:grpSpPr>
          <a:xfrm>
            <a:off x="3062377" y="2952750"/>
            <a:ext cx="20955" cy="3456940"/>
            <a:chOff x="3062377" y="2952750"/>
            <a:chExt cx="20955" cy="3456940"/>
          </a:xfrm>
        </p:grpSpPr>
        <p:sp>
          <p:nvSpPr>
            <p:cNvPr id="153" name="object 153"/>
            <p:cNvSpPr/>
            <p:nvPr/>
          </p:nvSpPr>
          <p:spPr>
            <a:xfrm>
              <a:off x="3067049" y="295275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9344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3072764" y="3040380"/>
              <a:ext cx="0" cy="3314700"/>
            </a:xfrm>
            <a:custGeom>
              <a:avLst/>
              <a:gdLst/>
              <a:ahLst/>
              <a:cxnLst/>
              <a:rect l="l" t="t" r="r" b="b"/>
              <a:pathLst>
                <a:path w="0" h="3314700">
                  <a:moveTo>
                    <a:pt x="0" y="0"/>
                  </a:moveTo>
                  <a:lnTo>
                    <a:pt x="0" y="3314700"/>
                  </a:lnTo>
                </a:path>
              </a:pathLst>
            </a:custGeom>
            <a:ln w="9344">
              <a:solidFill>
                <a:srgbClr val="4E80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3078479" y="6391909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w="0" h="17779">
                  <a:moveTo>
                    <a:pt x="-4672" y="8889"/>
                  </a:moveTo>
                  <a:lnTo>
                    <a:pt x="4672" y="8889"/>
                  </a:lnTo>
                </a:path>
              </a:pathLst>
            </a:custGeom>
            <a:ln w="17780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6" name="object 156"/>
          <p:cNvGrpSpPr/>
          <p:nvPr/>
        </p:nvGrpSpPr>
        <p:grpSpPr>
          <a:xfrm>
            <a:off x="6053227" y="2979420"/>
            <a:ext cx="20955" cy="3455670"/>
            <a:chOff x="6053227" y="2979420"/>
            <a:chExt cx="20955" cy="3455670"/>
          </a:xfrm>
        </p:grpSpPr>
        <p:sp>
          <p:nvSpPr>
            <p:cNvPr id="157" name="object 157"/>
            <p:cNvSpPr/>
            <p:nvPr/>
          </p:nvSpPr>
          <p:spPr>
            <a:xfrm>
              <a:off x="6057900" y="2979420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30">
                  <a:moveTo>
                    <a:pt x="0" y="0"/>
                  </a:moveTo>
                  <a:lnTo>
                    <a:pt x="0" y="49529"/>
                  </a:lnTo>
                </a:path>
              </a:pathLst>
            </a:custGeom>
            <a:ln w="9344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6063615" y="3067050"/>
              <a:ext cx="0" cy="3313429"/>
            </a:xfrm>
            <a:custGeom>
              <a:avLst/>
              <a:gdLst/>
              <a:ahLst/>
              <a:cxnLst/>
              <a:rect l="l" t="t" r="r" b="b"/>
              <a:pathLst>
                <a:path w="0" h="3313429">
                  <a:moveTo>
                    <a:pt x="0" y="0"/>
                  </a:moveTo>
                  <a:lnTo>
                    <a:pt x="0" y="3313429"/>
                  </a:lnTo>
                </a:path>
              </a:pathLst>
            </a:custGeom>
            <a:ln w="9344">
              <a:solidFill>
                <a:srgbClr val="4E80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6069330" y="641857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-4672" y="8255"/>
                  </a:moveTo>
                  <a:lnTo>
                    <a:pt x="4672" y="8255"/>
                  </a:lnTo>
                </a:path>
              </a:pathLst>
            </a:custGeom>
            <a:ln w="16510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0" name="object 160"/>
          <p:cNvGrpSpPr/>
          <p:nvPr/>
        </p:nvGrpSpPr>
        <p:grpSpPr>
          <a:xfrm>
            <a:off x="6140857" y="2974339"/>
            <a:ext cx="20955" cy="3456940"/>
            <a:chOff x="6140857" y="2974339"/>
            <a:chExt cx="20955" cy="3456940"/>
          </a:xfrm>
        </p:grpSpPr>
        <p:sp>
          <p:nvSpPr>
            <p:cNvPr id="161" name="object 161"/>
            <p:cNvSpPr/>
            <p:nvPr/>
          </p:nvSpPr>
          <p:spPr>
            <a:xfrm>
              <a:off x="6145530" y="297433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9344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6151245" y="3063239"/>
              <a:ext cx="0" cy="3313429"/>
            </a:xfrm>
            <a:custGeom>
              <a:avLst/>
              <a:gdLst/>
              <a:ahLst/>
              <a:cxnLst/>
              <a:rect l="l" t="t" r="r" b="b"/>
              <a:pathLst>
                <a:path w="0" h="3313429">
                  <a:moveTo>
                    <a:pt x="0" y="0"/>
                  </a:moveTo>
                  <a:lnTo>
                    <a:pt x="0" y="3313430"/>
                  </a:lnTo>
                </a:path>
              </a:pathLst>
            </a:custGeom>
            <a:ln w="9344">
              <a:solidFill>
                <a:srgbClr val="4E80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6156960" y="641476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-4672" y="8254"/>
                  </a:moveTo>
                  <a:lnTo>
                    <a:pt x="4672" y="8254"/>
                  </a:lnTo>
                </a:path>
              </a:pathLst>
            </a:custGeom>
            <a:ln w="16509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4" name="object 164"/>
          <p:cNvGrpSpPr/>
          <p:nvPr/>
        </p:nvGrpSpPr>
        <p:grpSpPr>
          <a:xfrm>
            <a:off x="1247139" y="2140357"/>
            <a:ext cx="6891020" cy="9525"/>
            <a:chOff x="1247139" y="2140357"/>
            <a:chExt cx="6891020" cy="9525"/>
          </a:xfrm>
        </p:grpSpPr>
        <p:sp>
          <p:nvSpPr>
            <p:cNvPr id="165" name="object 165"/>
            <p:cNvSpPr/>
            <p:nvPr/>
          </p:nvSpPr>
          <p:spPr>
            <a:xfrm>
              <a:off x="1247139" y="2145030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9344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336039" y="2145030"/>
              <a:ext cx="6752590" cy="0"/>
            </a:xfrm>
            <a:custGeom>
              <a:avLst/>
              <a:gdLst/>
              <a:ahLst/>
              <a:cxnLst/>
              <a:rect l="l" t="t" r="r" b="b"/>
              <a:pathLst>
                <a:path w="6752590" h="0">
                  <a:moveTo>
                    <a:pt x="0" y="0"/>
                  </a:moveTo>
                  <a:lnTo>
                    <a:pt x="6752589" y="0"/>
                  </a:lnTo>
                </a:path>
              </a:pathLst>
            </a:custGeom>
            <a:ln w="9344">
              <a:solidFill>
                <a:srgbClr val="BF4F4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8126730" y="2145030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 h="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9344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8" name="object 168"/>
          <p:cNvGrpSpPr/>
          <p:nvPr/>
        </p:nvGrpSpPr>
        <p:grpSpPr>
          <a:xfrm>
            <a:off x="1221739" y="2056537"/>
            <a:ext cx="6911340" cy="10160"/>
            <a:chOff x="1221739" y="2056537"/>
            <a:chExt cx="6911340" cy="10160"/>
          </a:xfrm>
        </p:grpSpPr>
        <p:sp>
          <p:nvSpPr>
            <p:cNvPr id="169" name="object 169"/>
            <p:cNvSpPr/>
            <p:nvPr/>
          </p:nvSpPr>
          <p:spPr>
            <a:xfrm>
              <a:off x="1221739" y="2061209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9344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310639" y="2061844"/>
              <a:ext cx="6822440" cy="0"/>
            </a:xfrm>
            <a:custGeom>
              <a:avLst/>
              <a:gdLst/>
              <a:ahLst/>
              <a:cxnLst/>
              <a:rect l="l" t="t" r="r" b="b"/>
              <a:pathLst>
                <a:path w="6822440" h="0">
                  <a:moveTo>
                    <a:pt x="0" y="0"/>
                  </a:moveTo>
                  <a:lnTo>
                    <a:pt x="6822439" y="0"/>
                  </a:lnTo>
                </a:path>
              </a:pathLst>
            </a:custGeom>
            <a:ln w="9344">
              <a:solidFill>
                <a:srgbClr val="BF4F4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fast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259" y="1283969"/>
            <a:ext cx="5773420" cy="4765040"/>
            <a:chOff x="429259" y="1283969"/>
            <a:chExt cx="5773420" cy="4765040"/>
          </a:xfrm>
        </p:grpSpPr>
        <p:sp>
          <p:nvSpPr>
            <p:cNvPr id="3" name="object 3"/>
            <p:cNvSpPr/>
            <p:nvPr/>
          </p:nvSpPr>
          <p:spPr>
            <a:xfrm>
              <a:off x="1976120" y="5369560"/>
              <a:ext cx="4226560" cy="679450"/>
            </a:xfrm>
            <a:custGeom>
              <a:avLst/>
              <a:gdLst/>
              <a:ahLst/>
              <a:cxnLst/>
              <a:rect l="l" t="t" r="r" b="b"/>
              <a:pathLst>
                <a:path w="4226560" h="679450">
                  <a:moveTo>
                    <a:pt x="3587750" y="0"/>
                  </a:moveTo>
                  <a:lnTo>
                    <a:pt x="0" y="0"/>
                  </a:lnTo>
                  <a:lnTo>
                    <a:pt x="0" y="679449"/>
                  </a:lnTo>
                  <a:lnTo>
                    <a:pt x="3587750" y="679449"/>
                  </a:lnTo>
                  <a:lnTo>
                    <a:pt x="3900995" y="514386"/>
                  </a:lnTo>
                  <a:lnTo>
                    <a:pt x="3897714" y="514386"/>
                  </a:lnTo>
                  <a:lnTo>
                    <a:pt x="3898461" y="513957"/>
                  </a:lnTo>
                  <a:lnTo>
                    <a:pt x="3900320" y="512951"/>
                  </a:lnTo>
                  <a:lnTo>
                    <a:pt x="4226559" y="342899"/>
                  </a:lnTo>
                  <a:lnTo>
                    <a:pt x="3932466" y="183118"/>
                  </a:lnTo>
                  <a:lnTo>
                    <a:pt x="3930673" y="183118"/>
                  </a:lnTo>
                  <a:lnTo>
                    <a:pt x="3929673" y="182679"/>
                  </a:lnTo>
                  <a:lnTo>
                    <a:pt x="3927604" y="181665"/>
                  </a:lnTo>
                  <a:lnTo>
                    <a:pt x="3913527" y="174388"/>
                  </a:lnTo>
                  <a:lnTo>
                    <a:pt x="3587750" y="0"/>
                  </a:lnTo>
                  <a:close/>
                </a:path>
                <a:path w="4226560" h="679450">
                  <a:moveTo>
                    <a:pt x="3928908" y="499081"/>
                  </a:moveTo>
                  <a:lnTo>
                    <a:pt x="3928083" y="499420"/>
                  </a:lnTo>
                  <a:lnTo>
                    <a:pt x="3926517" y="500148"/>
                  </a:lnTo>
                  <a:lnTo>
                    <a:pt x="3921688" y="502499"/>
                  </a:lnTo>
                  <a:lnTo>
                    <a:pt x="3900724" y="512960"/>
                  </a:lnTo>
                  <a:lnTo>
                    <a:pt x="3897933" y="514316"/>
                  </a:lnTo>
                  <a:lnTo>
                    <a:pt x="3897714" y="514386"/>
                  </a:lnTo>
                  <a:lnTo>
                    <a:pt x="3900995" y="514386"/>
                  </a:lnTo>
                  <a:lnTo>
                    <a:pt x="3922177" y="502992"/>
                  </a:lnTo>
                  <a:lnTo>
                    <a:pt x="3925627" y="501088"/>
                  </a:lnTo>
                  <a:lnTo>
                    <a:pt x="3927811" y="499847"/>
                  </a:lnTo>
                  <a:lnTo>
                    <a:pt x="3928862" y="499201"/>
                  </a:lnTo>
                  <a:close/>
                </a:path>
                <a:path w="4226560" h="679450">
                  <a:moveTo>
                    <a:pt x="3912360" y="172348"/>
                  </a:moveTo>
                  <a:lnTo>
                    <a:pt x="3912819" y="172638"/>
                  </a:lnTo>
                  <a:lnTo>
                    <a:pt x="3928720" y="181780"/>
                  </a:lnTo>
                  <a:lnTo>
                    <a:pt x="3930051" y="182590"/>
                  </a:lnTo>
                  <a:lnTo>
                    <a:pt x="3930751" y="183062"/>
                  </a:lnTo>
                  <a:lnTo>
                    <a:pt x="3932466" y="183118"/>
                  </a:lnTo>
                  <a:lnTo>
                    <a:pt x="3916519" y="174507"/>
                  </a:lnTo>
                  <a:lnTo>
                    <a:pt x="3912726" y="172509"/>
                  </a:lnTo>
                  <a:lnTo>
                    <a:pt x="3912360" y="172348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38020" y="5369559"/>
              <a:ext cx="4226560" cy="679450"/>
            </a:xfrm>
            <a:custGeom>
              <a:avLst/>
              <a:gdLst/>
              <a:ahLst/>
              <a:cxnLst/>
              <a:rect l="l" t="t" r="r" b="b"/>
              <a:pathLst>
                <a:path w="4226560" h="679450">
                  <a:moveTo>
                    <a:pt x="4226560" y="342900"/>
                  </a:moveTo>
                  <a:lnTo>
                    <a:pt x="3932466" y="183121"/>
                  </a:lnTo>
                  <a:lnTo>
                    <a:pt x="3916515" y="174510"/>
                  </a:lnTo>
                  <a:lnTo>
                    <a:pt x="3912717" y="172516"/>
                  </a:lnTo>
                  <a:lnTo>
                    <a:pt x="3912349" y="172351"/>
                  </a:lnTo>
                  <a:lnTo>
                    <a:pt x="3912819" y="172643"/>
                  </a:lnTo>
                  <a:lnTo>
                    <a:pt x="3928719" y="181787"/>
                  </a:lnTo>
                  <a:lnTo>
                    <a:pt x="3930040" y="182600"/>
                  </a:lnTo>
                  <a:lnTo>
                    <a:pt x="3930751" y="183070"/>
                  </a:lnTo>
                  <a:lnTo>
                    <a:pt x="3929672" y="182689"/>
                  </a:lnTo>
                  <a:lnTo>
                    <a:pt x="3927602" y="181673"/>
                  </a:lnTo>
                  <a:lnTo>
                    <a:pt x="3913517" y="174396"/>
                  </a:lnTo>
                  <a:lnTo>
                    <a:pt x="3587750" y="0"/>
                  </a:lnTo>
                  <a:lnTo>
                    <a:pt x="0" y="0"/>
                  </a:lnTo>
                  <a:lnTo>
                    <a:pt x="0" y="679450"/>
                  </a:lnTo>
                  <a:lnTo>
                    <a:pt x="3587750" y="679450"/>
                  </a:lnTo>
                  <a:lnTo>
                    <a:pt x="3900982" y="514388"/>
                  </a:lnTo>
                  <a:lnTo>
                    <a:pt x="3928897" y="499084"/>
                  </a:lnTo>
                  <a:lnTo>
                    <a:pt x="3928072" y="499427"/>
                  </a:lnTo>
                  <a:lnTo>
                    <a:pt x="3926509" y="500151"/>
                  </a:lnTo>
                  <a:lnTo>
                    <a:pt x="3921683" y="502500"/>
                  </a:lnTo>
                  <a:lnTo>
                    <a:pt x="3900716" y="512965"/>
                  </a:lnTo>
                  <a:lnTo>
                    <a:pt x="3897922" y="514324"/>
                  </a:lnTo>
                  <a:lnTo>
                    <a:pt x="3897706" y="514388"/>
                  </a:lnTo>
                  <a:lnTo>
                    <a:pt x="3898455" y="513969"/>
                  </a:lnTo>
                  <a:lnTo>
                    <a:pt x="3900309" y="512953"/>
                  </a:lnTo>
                  <a:lnTo>
                    <a:pt x="4226560" y="34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0849" y="1297939"/>
              <a:ext cx="4226560" cy="740410"/>
            </a:xfrm>
            <a:custGeom>
              <a:avLst/>
              <a:gdLst/>
              <a:ahLst/>
              <a:cxnLst/>
              <a:rect l="l" t="t" r="r" b="b"/>
              <a:pathLst>
                <a:path w="4226560" h="740410">
                  <a:moveTo>
                    <a:pt x="3587750" y="0"/>
                  </a:moveTo>
                  <a:lnTo>
                    <a:pt x="0" y="0"/>
                  </a:lnTo>
                  <a:lnTo>
                    <a:pt x="0" y="740410"/>
                  </a:lnTo>
                  <a:lnTo>
                    <a:pt x="3587750" y="740410"/>
                  </a:lnTo>
                  <a:lnTo>
                    <a:pt x="3889996" y="566118"/>
                  </a:lnTo>
                  <a:lnTo>
                    <a:pt x="3900620" y="559883"/>
                  </a:lnTo>
                  <a:lnTo>
                    <a:pt x="3896860" y="559883"/>
                  </a:lnTo>
                  <a:lnTo>
                    <a:pt x="3896991" y="559780"/>
                  </a:lnTo>
                  <a:lnTo>
                    <a:pt x="4226560" y="373380"/>
                  </a:lnTo>
                  <a:lnTo>
                    <a:pt x="3932258" y="199721"/>
                  </a:lnTo>
                  <a:lnTo>
                    <a:pt x="3930269" y="199721"/>
                  </a:lnTo>
                  <a:lnTo>
                    <a:pt x="3929858" y="199576"/>
                  </a:lnTo>
                  <a:lnTo>
                    <a:pt x="3928509" y="198881"/>
                  </a:lnTo>
                  <a:lnTo>
                    <a:pt x="3926087" y="197555"/>
                  </a:lnTo>
                  <a:lnTo>
                    <a:pt x="3587750" y="0"/>
                  </a:lnTo>
                  <a:close/>
                </a:path>
                <a:path w="4226560" h="740410">
                  <a:moveTo>
                    <a:pt x="3928111" y="543244"/>
                  </a:moveTo>
                  <a:lnTo>
                    <a:pt x="3896860" y="559883"/>
                  </a:lnTo>
                  <a:lnTo>
                    <a:pt x="3900620" y="559883"/>
                  </a:lnTo>
                  <a:lnTo>
                    <a:pt x="3928111" y="543244"/>
                  </a:lnTo>
                  <a:close/>
                </a:path>
                <a:path w="4226560" h="740410">
                  <a:moveTo>
                    <a:pt x="3912060" y="188053"/>
                  </a:moveTo>
                  <a:lnTo>
                    <a:pt x="3912194" y="188189"/>
                  </a:lnTo>
                  <a:lnTo>
                    <a:pt x="3913035" y="188747"/>
                  </a:lnTo>
                  <a:lnTo>
                    <a:pt x="3925292" y="196423"/>
                  </a:lnTo>
                  <a:lnTo>
                    <a:pt x="3928831" y="198686"/>
                  </a:lnTo>
                  <a:lnTo>
                    <a:pt x="3929882" y="199398"/>
                  </a:lnTo>
                  <a:lnTo>
                    <a:pt x="3930269" y="199721"/>
                  </a:lnTo>
                  <a:lnTo>
                    <a:pt x="3932258" y="199721"/>
                  </a:lnTo>
                  <a:lnTo>
                    <a:pt x="3917285" y="190987"/>
                  </a:lnTo>
                  <a:lnTo>
                    <a:pt x="3912773" y="188420"/>
                  </a:lnTo>
                  <a:lnTo>
                    <a:pt x="3912060" y="18805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82749" y="1297939"/>
              <a:ext cx="4226560" cy="740410"/>
            </a:xfrm>
            <a:custGeom>
              <a:avLst/>
              <a:gdLst/>
              <a:ahLst/>
              <a:cxnLst/>
              <a:rect l="l" t="t" r="r" b="b"/>
              <a:pathLst>
                <a:path w="4226560" h="740410">
                  <a:moveTo>
                    <a:pt x="3587750" y="0"/>
                  </a:moveTo>
                  <a:lnTo>
                    <a:pt x="0" y="0"/>
                  </a:lnTo>
                  <a:lnTo>
                    <a:pt x="0" y="740410"/>
                  </a:lnTo>
                  <a:lnTo>
                    <a:pt x="3587750" y="740410"/>
                  </a:lnTo>
                  <a:lnTo>
                    <a:pt x="3889996" y="566118"/>
                  </a:lnTo>
                  <a:lnTo>
                    <a:pt x="3900620" y="559883"/>
                  </a:lnTo>
                  <a:lnTo>
                    <a:pt x="3896860" y="559883"/>
                  </a:lnTo>
                  <a:lnTo>
                    <a:pt x="3896991" y="559780"/>
                  </a:lnTo>
                  <a:lnTo>
                    <a:pt x="4226560" y="373380"/>
                  </a:lnTo>
                  <a:lnTo>
                    <a:pt x="3932258" y="199721"/>
                  </a:lnTo>
                  <a:lnTo>
                    <a:pt x="3930269" y="199721"/>
                  </a:lnTo>
                  <a:lnTo>
                    <a:pt x="3929858" y="199576"/>
                  </a:lnTo>
                  <a:lnTo>
                    <a:pt x="3928509" y="198881"/>
                  </a:lnTo>
                  <a:lnTo>
                    <a:pt x="3926087" y="197555"/>
                  </a:lnTo>
                  <a:lnTo>
                    <a:pt x="3587750" y="0"/>
                  </a:lnTo>
                  <a:close/>
                </a:path>
                <a:path w="4226560" h="740410">
                  <a:moveTo>
                    <a:pt x="3928111" y="543244"/>
                  </a:moveTo>
                  <a:lnTo>
                    <a:pt x="3896860" y="559883"/>
                  </a:lnTo>
                  <a:lnTo>
                    <a:pt x="3900620" y="559883"/>
                  </a:lnTo>
                  <a:lnTo>
                    <a:pt x="3928111" y="543244"/>
                  </a:lnTo>
                  <a:close/>
                </a:path>
                <a:path w="4226560" h="740410">
                  <a:moveTo>
                    <a:pt x="3912060" y="188053"/>
                  </a:moveTo>
                  <a:lnTo>
                    <a:pt x="3912194" y="188189"/>
                  </a:lnTo>
                  <a:lnTo>
                    <a:pt x="3913035" y="188747"/>
                  </a:lnTo>
                  <a:lnTo>
                    <a:pt x="3925292" y="196423"/>
                  </a:lnTo>
                  <a:lnTo>
                    <a:pt x="3928831" y="198686"/>
                  </a:lnTo>
                  <a:lnTo>
                    <a:pt x="3929882" y="199398"/>
                  </a:lnTo>
                  <a:lnTo>
                    <a:pt x="3930269" y="199721"/>
                  </a:lnTo>
                  <a:lnTo>
                    <a:pt x="3932258" y="199721"/>
                  </a:lnTo>
                  <a:lnTo>
                    <a:pt x="3917285" y="190987"/>
                  </a:lnTo>
                  <a:lnTo>
                    <a:pt x="3912773" y="188420"/>
                  </a:lnTo>
                  <a:lnTo>
                    <a:pt x="3912060" y="188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199" y="1283969"/>
              <a:ext cx="1924050" cy="745490"/>
            </a:xfrm>
            <a:custGeom>
              <a:avLst/>
              <a:gdLst/>
              <a:ahLst/>
              <a:cxnLst/>
              <a:rect l="l" t="t" r="r" b="b"/>
              <a:pathLst>
                <a:path w="1924050" h="745489">
                  <a:moveTo>
                    <a:pt x="1337310" y="0"/>
                  </a:moveTo>
                  <a:lnTo>
                    <a:pt x="311150" y="0"/>
                  </a:lnTo>
                  <a:lnTo>
                    <a:pt x="255324" y="3196"/>
                  </a:lnTo>
                  <a:lnTo>
                    <a:pt x="202738" y="12403"/>
                  </a:lnTo>
                  <a:lnTo>
                    <a:pt x="154281" y="27046"/>
                  </a:lnTo>
                  <a:lnTo>
                    <a:pt x="110841" y="46549"/>
                  </a:lnTo>
                  <a:lnTo>
                    <a:pt x="73308" y="70337"/>
                  </a:lnTo>
                  <a:lnTo>
                    <a:pt x="42568" y="97837"/>
                  </a:lnTo>
                  <a:lnTo>
                    <a:pt x="19511" y="128472"/>
                  </a:lnTo>
                  <a:lnTo>
                    <a:pt x="0" y="196850"/>
                  </a:lnTo>
                  <a:lnTo>
                    <a:pt x="0" y="549909"/>
                  </a:lnTo>
                  <a:lnTo>
                    <a:pt x="19511" y="618127"/>
                  </a:lnTo>
                  <a:lnTo>
                    <a:pt x="42568" y="648593"/>
                  </a:lnTo>
                  <a:lnTo>
                    <a:pt x="73308" y="675892"/>
                  </a:lnTo>
                  <a:lnTo>
                    <a:pt x="110841" y="699470"/>
                  </a:lnTo>
                  <a:lnTo>
                    <a:pt x="154281" y="718772"/>
                  </a:lnTo>
                  <a:lnTo>
                    <a:pt x="202738" y="733246"/>
                  </a:lnTo>
                  <a:lnTo>
                    <a:pt x="255324" y="742336"/>
                  </a:lnTo>
                  <a:lnTo>
                    <a:pt x="311150" y="745489"/>
                  </a:lnTo>
                  <a:lnTo>
                    <a:pt x="1337310" y="745489"/>
                  </a:lnTo>
                  <a:lnTo>
                    <a:pt x="1924050" y="373379"/>
                  </a:lnTo>
                  <a:lnTo>
                    <a:pt x="133731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20849" y="2594609"/>
              <a:ext cx="4226560" cy="742950"/>
            </a:xfrm>
            <a:custGeom>
              <a:avLst/>
              <a:gdLst/>
              <a:ahLst/>
              <a:cxnLst/>
              <a:rect l="l" t="t" r="r" b="b"/>
              <a:pathLst>
                <a:path w="4226560" h="742950">
                  <a:moveTo>
                    <a:pt x="3587750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3587750" y="742950"/>
                  </a:lnTo>
                  <a:lnTo>
                    <a:pt x="3899616" y="562653"/>
                  </a:lnTo>
                  <a:lnTo>
                    <a:pt x="3896860" y="562653"/>
                  </a:lnTo>
                  <a:lnTo>
                    <a:pt x="4226560" y="375919"/>
                  </a:lnTo>
                  <a:lnTo>
                    <a:pt x="3931657" y="201335"/>
                  </a:lnTo>
                  <a:lnTo>
                    <a:pt x="3930269" y="201335"/>
                  </a:lnTo>
                  <a:lnTo>
                    <a:pt x="3929858" y="201157"/>
                  </a:lnTo>
                  <a:lnTo>
                    <a:pt x="3928509" y="200426"/>
                  </a:lnTo>
                  <a:lnTo>
                    <a:pt x="3926087" y="199060"/>
                  </a:lnTo>
                  <a:lnTo>
                    <a:pt x="3587750" y="0"/>
                  </a:lnTo>
                  <a:close/>
                </a:path>
                <a:path w="4226560" h="742950">
                  <a:moveTo>
                    <a:pt x="3928111" y="545554"/>
                  </a:moveTo>
                  <a:lnTo>
                    <a:pt x="3927594" y="545754"/>
                  </a:lnTo>
                  <a:lnTo>
                    <a:pt x="3926316" y="546394"/>
                  </a:lnTo>
                  <a:lnTo>
                    <a:pt x="3921977" y="548711"/>
                  </a:lnTo>
                  <a:lnTo>
                    <a:pt x="3896860" y="562653"/>
                  </a:lnTo>
                  <a:lnTo>
                    <a:pt x="3899616" y="562653"/>
                  </a:lnTo>
                  <a:lnTo>
                    <a:pt x="3928111" y="545554"/>
                  </a:lnTo>
                  <a:close/>
                </a:path>
                <a:path w="4226560" h="742950">
                  <a:moveTo>
                    <a:pt x="3912060" y="189903"/>
                  </a:moveTo>
                  <a:lnTo>
                    <a:pt x="3912194" y="190024"/>
                  </a:lnTo>
                  <a:lnTo>
                    <a:pt x="3913035" y="190567"/>
                  </a:lnTo>
                  <a:lnTo>
                    <a:pt x="3927256" y="199361"/>
                  </a:lnTo>
                  <a:lnTo>
                    <a:pt x="3929882" y="201041"/>
                  </a:lnTo>
                  <a:lnTo>
                    <a:pt x="3930269" y="201335"/>
                  </a:lnTo>
                  <a:lnTo>
                    <a:pt x="3931657" y="201335"/>
                  </a:lnTo>
                  <a:lnTo>
                    <a:pt x="3917285" y="192885"/>
                  </a:lnTo>
                  <a:lnTo>
                    <a:pt x="3912773" y="190285"/>
                  </a:lnTo>
                  <a:lnTo>
                    <a:pt x="3912060" y="18990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82749" y="2594609"/>
              <a:ext cx="4226560" cy="742950"/>
            </a:xfrm>
            <a:custGeom>
              <a:avLst/>
              <a:gdLst/>
              <a:ahLst/>
              <a:cxnLst/>
              <a:rect l="l" t="t" r="r" b="b"/>
              <a:pathLst>
                <a:path w="4226560" h="742950">
                  <a:moveTo>
                    <a:pt x="3587750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3587750" y="742950"/>
                  </a:lnTo>
                  <a:lnTo>
                    <a:pt x="3899616" y="562653"/>
                  </a:lnTo>
                  <a:lnTo>
                    <a:pt x="3896860" y="562653"/>
                  </a:lnTo>
                  <a:lnTo>
                    <a:pt x="4226560" y="375919"/>
                  </a:lnTo>
                  <a:lnTo>
                    <a:pt x="3931657" y="201335"/>
                  </a:lnTo>
                  <a:lnTo>
                    <a:pt x="3930269" y="201335"/>
                  </a:lnTo>
                  <a:lnTo>
                    <a:pt x="3929858" y="201157"/>
                  </a:lnTo>
                  <a:lnTo>
                    <a:pt x="3928509" y="200426"/>
                  </a:lnTo>
                  <a:lnTo>
                    <a:pt x="3926087" y="199060"/>
                  </a:lnTo>
                  <a:lnTo>
                    <a:pt x="3587750" y="0"/>
                  </a:lnTo>
                  <a:close/>
                </a:path>
                <a:path w="4226560" h="742950">
                  <a:moveTo>
                    <a:pt x="3928111" y="545554"/>
                  </a:moveTo>
                  <a:lnTo>
                    <a:pt x="3927594" y="545754"/>
                  </a:lnTo>
                  <a:lnTo>
                    <a:pt x="3926316" y="546394"/>
                  </a:lnTo>
                  <a:lnTo>
                    <a:pt x="3921977" y="548711"/>
                  </a:lnTo>
                  <a:lnTo>
                    <a:pt x="3896860" y="562653"/>
                  </a:lnTo>
                  <a:lnTo>
                    <a:pt x="3899616" y="562653"/>
                  </a:lnTo>
                  <a:lnTo>
                    <a:pt x="3928111" y="545554"/>
                  </a:lnTo>
                  <a:close/>
                </a:path>
                <a:path w="4226560" h="742950">
                  <a:moveTo>
                    <a:pt x="3912060" y="189903"/>
                  </a:moveTo>
                  <a:lnTo>
                    <a:pt x="3912194" y="190024"/>
                  </a:lnTo>
                  <a:lnTo>
                    <a:pt x="3913035" y="190567"/>
                  </a:lnTo>
                  <a:lnTo>
                    <a:pt x="3927256" y="199361"/>
                  </a:lnTo>
                  <a:lnTo>
                    <a:pt x="3929882" y="201041"/>
                  </a:lnTo>
                  <a:lnTo>
                    <a:pt x="3930269" y="201335"/>
                  </a:lnTo>
                  <a:lnTo>
                    <a:pt x="3931657" y="201335"/>
                  </a:lnTo>
                  <a:lnTo>
                    <a:pt x="3917285" y="192885"/>
                  </a:lnTo>
                  <a:lnTo>
                    <a:pt x="3912773" y="190285"/>
                  </a:lnTo>
                  <a:lnTo>
                    <a:pt x="3912060" y="189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8629" y="2594609"/>
              <a:ext cx="1894839" cy="742950"/>
            </a:xfrm>
            <a:custGeom>
              <a:avLst/>
              <a:gdLst/>
              <a:ahLst/>
              <a:cxnLst/>
              <a:rect l="l" t="t" r="r" b="b"/>
              <a:pathLst>
                <a:path w="1894839" h="742950">
                  <a:moveTo>
                    <a:pt x="1315720" y="0"/>
                  </a:moveTo>
                  <a:lnTo>
                    <a:pt x="307340" y="0"/>
                  </a:lnTo>
                  <a:lnTo>
                    <a:pt x="251979" y="3153"/>
                  </a:lnTo>
                  <a:lnTo>
                    <a:pt x="199921" y="12243"/>
                  </a:lnTo>
                  <a:lnTo>
                    <a:pt x="152023" y="26717"/>
                  </a:lnTo>
                  <a:lnTo>
                    <a:pt x="109143" y="46019"/>
                  </a:lnTo>
                  <a:lnTo>
                    <a:pt x="72137" y="69597"/>
                  </a:lnTo>
                  <a:lnTo>
                    <a:pt x="41862" y="96896"/>
                  </a:lnTo>
                  <a:lnTo>
                    <a:pt x="4937" y="160441"/>
                  </a:lnTo>
                  <a:lnTo>
                    <a:pt x="0" y="195579"/>
                  </a:lnTo>
                  <a:lnTo>
                    <a:pt x="0" y="548639"/>
                  </a:lnTo>
                  <a:lnTo>
                    <a:pt x="19177" y="616697"/>
                  </a:lnTo>
                  <a:lnTo>
                    <a:pt x="72137" y="674093"/>
                  </a:lnTo>
                  <a:lnTo>
                    <a:pt x="109143" y="697459"/>
                  </a:lnTo>
                  <a:lnTo>
                    <a:pt x="152023" y="716562"/>
                  </a:lnTo>
                  <a:lnTo>
                    <a:pt x="199921" y="730866"/>
                  </a:lnTo>
                  <a:lnTo>
                    <a:pt x="251979" y="739840"/>
                  </a:lnTo>
                  <a:lnTo>
                    <a:pt x="307340" y="742950"/>
                  </a:lnTo>
                  <a:lnTo>
                    <a:pt x="1315720" y="742950"/>
                  </a:lnTo>
                  <a:lnTo>
                    <a:pt x="1894839" y="372110"/>
                  </a:lnTo>
                  <a:lnTo>
                    <a:pt x="1315720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67840" y="4067809"/>
              <a:ext cx="4226560" cy="656590"/>
            </a:xfrm>
            <a:custGeom>
              <a:avLst/>
              <a:gdLst/>
              <a:ahLst/>
              <a:cxnLst/>
              <a:rect l="l" t="t" r="r" b="b"/>
              <a:pathLst>
                <a:path w="4226560" h="656589">
                  <a:moveTo>
                    <a:pt x="3587750" y="0"/>
                  </a:moveTo>
                  <a:lnTo>
                    <a:pt x="0" y="0"/>
                  </a:lnTo>
                  <a:lnTo>
                    <a:pt x="0" y="656589"/>
                  </a:lnTo>
                  <a:lnTo>
                    <a:pt x="3587750" y="656589"/>
                  </a:lnTo>
                  <a:lnTo>
                    <a:pt x="3900638" y="497437"/>
                  </a:lnTo>
                  <a:lnTo>
                    <a:pt x="3897152" y="497437"/>
                  </a:lnTo>
                  <a:lnTo>
                    <a:pt x="3897896" y="497017"/>
                  </a:lnTo>
                  <a:lnTo>
                    <a:pt x="3902813" y="494462"/>
                  </a:lnTo>
                  <a:lnTo>
                    <a:pt x="4226560" y="331469"/>
                  </a:lnTo>
                  <a:lnTo>
                    <a:pt x="3932184" y="177608"/>
                  </a:lnTo>
                  <a:lnTo>
                    <a:pt x="3930117" y="177608"/>
                  </a:lnTo>
                  <a:lnTo>
                    <a:pt x="3929070" y="177140"/>
                  </a:lnTo>
                  <a:lnTo>
                    <a:pt x="3927039" y="176155"/>
                  </a:lnTo>
                  <a:lnTo>
                    <a:pt x="3587750" y="0"/>
                  </a:lnTo>
                  <a:close/>
                </a:path>
                <a:path w="4226560" h="656589">
                  <a:moveTo>
                    <a:pt x="3928571" y="482629"/>
                  </a:moveTo>
                  <a:lnTo>
                    <a:pt x="3927722" y="482963"/>
                  </a:lnTo>
                  <a:lnTo>
                    <a:pt x="3926133" y="483673"/>
                  </a:lnTo>
                  <a:lnTo>
                    <a:pt x="3921260" y="485955"/>
                  </a:lnTo>
                  <a:lnTo>
                    <a:pt x="3900201" y="496061"/>
                  </a:lnTo>
                  <a:lnTo>
                    <a:pt x="3897376" y="497373"/>
                  </a:lnTo>
                  <a:lnTo>
                    <a:pt x="3897152" y="497437"/>
                  </a:lnTo>
                  <a:lnTo>
                    <a:pt x="3900638" y="497437"/>
                  </a:lnTo>
                  <a:lnTo>
                    <a:pt x="3921934" y="486370"/>
                  </a:lnTo>
                  <a:lnTo>
                    <a:pt x="3925361" y="484541"/>
                  </a:lnTo>
                  <a:lnTo>
                    <a:pt x="3927521" y="483352"/>
                  </a:lnTo>
                  <a:lnTo>
                    <a:pt x="3928547" y="482737"/>
                  </a:lnTo>
                  <a:close/>
                </a:path>
                <a:path w="4226560" h="656589">
                  <a:moveTo>
                    <a:pt x="3912019" y="167325"/>
                  </a:moveTo>
                  <a:lnTo>
                    <a:pt x="3912453" y="167609"/>
                  </a:lnTo>
                  <a:lnTo>
                    <a:pt x="3913567" y="168251"/>
                  </a:lnTo>
                  <a:lnTo>
                    <a:pt x="3926392" y="175360"/>
                  </a:lnTo>
                  <a:lnTo>
                    <a:pt x="3929545" y="177160"/>
                  </a:lnTo>
                  <a:lnTo>
                    <a:pt x="3930202" y="177576"/>
                  </a:lnTo>
                  <a:lnTo>
                    <a:pt x="3932184" y="177608"/>
                  </a:lnTo>
                  <a:lnTo>
                    <a:pt x="3913773" y="168139"/>
                  </a:lnTo>
                  <a:lnTo>
                    <a:pt x="3912410" y="167477"/>
                  </a:lnTo>
                  <a:lnTo>
                    <a:pt x="3912019" y="16732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29740" y="4067809"/>
              <a:ext cx="4226560" cy="656590"/>
            </a:xfrm>
            <a:custGeom>
              <a:avLst/>
              <a:gdLst/>
              <a:ahLst/>
              <a:cxnLst/>
              <a:rect l="l" t="t" r="r" b="b"/>
              <a:pathLst>
                <a:path w="4226560" h="656589">
                  <a:moveTo>
                    <a:pt x="3587750" y="0"/>
                  </a:moveTo>
                  <a:lnTo>
                    <a:pt x="0" y="0"/>
                  </a:lnTo>
                  <a:lnTo>
                    <a:pt x="0" y="656589"/>
                  </a:lnTo>
                  <a:lnTo>
                    <a:pt x="3587750" y="656589"/>
                  </a:lnTo>
                  <a:lnTo>
                    <a:pt x="3900638" y="497437"/>
                  </a:lnTo>
                  <a:lnTo>
                    <a:pt x="3897152" y="497437"/>
                  </a:lnTo>
                  <a:lnTo>
                    <a:pt x="3897896" y="497017"/>
                  </a:lnTo>
                  <a:lnTo>
                    <a:pt x="3902813" y="494462"/>
                  </a:lnTo>
                  <a:lnTo>
                    <a:pt x="4226560" y="331469"/>
                  </a:lnTo>
                  <a:lnTo>
                    <a:pt x="3932184" y="177608"/>
                  </a:lnTo>
                  <a:lnTo>
                    <a:pt x="3930117" y="177608"/>
                  </a:lnTo>
                  <a:lnTo>
                    <a:pt x="3929070" y="177140"/>
                  </a:lnTo>
                  <a:lnTo>
                    <a:pt x="3927039" y="176155"/>
                  </a:lnTo>
                  <a:lnTo>
                    <a:pt x="3587750" y="0"/>
                  </a:lnTo>
                  <a:close/>
                </a:path>
                <a:path w="4226560" h="656589">
                  <a:moveTo>
                    <a:pt x="3928571" y="482629"/>
                  </a:moveTo>
                  <a:lnTo>
                    <a:pt x="3927722" y="482963"/>
                  </a:lnTo>
                  <a:lnTo>
                    <a:pt x="3926133" y="483673"/>
                  </a:lnTo>
                  <a:lnTo>
                    <a:pt x="3921260" y="485955"/>
                  </a:lnTo>
                  <a:lnTo>
                    <a:pt x="3900201" y="496061"/>
                  </a:lnTo>
                  <a:lnTo>
                    <a:pt x="3897376" y="497373"/>
                  </a:lnTo>
                  <a:lnTo>
                    <a:pt x="3897152" y="497437"/>
                  </a:lnTo>
                  <a:lnTo>
                    <a:pt x="3900638" y="497437"/>
                  </a:lnTo>
                  <a:lnTo>
                    <a:pt x="3921934" y="486370"/>
                  </a:lnTo>
                  <a:lnTo>
                    <a:pt x="3925361" y="484541"/>
                  </a:lnTo>
                  <a:lnTo>
                    <a:pt x="3927521" y="483352"/>
                  </a:lnTo>
                  <a:lnTo>
                    <a:pt x="3928547" y="482737"/>
                  </a:lnTo>
                  <a:close/>
                </a:path>
                <a:path w="4226560" h="656589">
                  <a:moveTo>
                    <a:pt x="3912019" y="167325"/>
                  </a:moveTo>
                  <a:lnTo>
                    <a:pt x="3912453" y="167609"/>
                  </a:lnTo>
                  <a:lnTo>
                    <a:pt x="3913567" y="168251"/>
                  </a:lnTo>
                  <a:lnTo>
                    <a:pt x="3926392" y="175360"/>
                  </a:lnTo>
                  <a:lnTo>
                    <a:pt x="3929545" y="177160"/>
                  </a:lnTo>
                  <a:lnTo>
                    <a:pt x="3930202" y="177576"/>
                  </a:lnTo>
                  <a:lnTo>
                    <a:pt x="3932184" y="177608"/>
                  </a:lnTo>
                  <a:lnTo>
                    <a:pt x="3913773" y="168139"/>
                  </a:lnTo>
                  <a:lnTo>
                    <a:pt x="3912410" y="167477"/>
                  </a:lnTo>
                  <a:lnTo>
                    <a:pt x="3912019" y="1673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9259" y="4038599"/>
              <a:ext cx="1929130" cy="656590"/>
            </a:xfrm>
            <a:custGeom>
              <a:avLst/>
              <a:gdLst/>
              <a:ahLst/>
              <a:cxnLst/>
              <a:rect l="l" t="t" r="r" b="b"/>
              <a:pathLst>
                <a:path w="1929130" h="656589">
                  <a:moveTo>
                    <a:pt x="1339850" y="0"/>
                  </a:moveTo>
                  <a:lnTo>
                    <a:pt x="312420" y="0"/>
                  </a:lnTo>
                  <a:lnTo>
                    <a:pt x="249406" y="3514"/>
                  </a:lnTo>
                  <a:lnTo>
                    <a:pt x="190738" y="13592"/>
                  </a:lnTo>
                  <a:lnTo>
                    <a:pt x="137666" y="29534"/>
                  </a:lnTo>
                  <a:lnTo>
                    <a:pt x="91440" y="50641"/>
                  </a:lnTo>
                  <a:lnTo>
                    <a:pt x="53310" y="76212"/>
                  </a:lnTo>
                  <a:lnTo>
                    <a:pt x="24526" y="105548"/>
                  </a:lnTo>
                  <a:lnTo>
                    <a:pt x="0" y="172719"/>
                  </a:lnTo>
                  <a:lnTo>
                    <a:pt x="0" y="483869"/>
                  </a:lnTo>
                  <a:lnTo>
                    <a:pt x="24526" y="551041"/>
                  </a:lnTo>
                  <a:lnTo>
                    <a:pt x="53310" y="580377"/>
                  </a:lnTo>
                  <a:lnTo>
                    <a:pt x="91440" y="605948"/>
                  </a:lnTo>
                  <a:lnTo>
                    <a:pt x="137666" y="627055"/>
                  </a:lnTo>
                  <a:lnTo>
                    <a:pt x="190738" y="642997"/>
                  </a:lnTo>
                  <a:lnTo>
                    <a:pt x="249406" y="653075"/>
                  </a:lnTo>
                  <a:lnTo>
                    <a:pt x="312420" y="656589"/>
                  </a:lnTo>
                  <a:lnTo>
                    <a:pt x="1339850" y="656589"/>
                  </a:lnTo>
                  <a:lnTo>
                    <a:pt x="1929129" y="327660"/>
                  </a:lnTo>
                  <a:lnTo>
                    <a:pt x="133985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506459" y="6435090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16" name="object 16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039620">
              <a:lnSpc>
                <a:spcPct val="100000"/>
              </a:lnSpc>
              <a:spcBef>
                <a:spcPts val="100"/>
              </a:spcBef>
            </a:pPr>
            <a:r>
              <a:rPr dirty="0"/>
              <a:t>GIỚI </a:t>
            </a:r>
            <a:r>
              <a:rPr dirty="0" spc="-10"/>
              <a:t>THIỆU </a:t>
            </a:r>
            <a:r>
              <a:rPr dirty="0" spc="-5"/>
              <a:t>GIẢI PHÁP</a:t>
            </a:r>
            <a:r>
              <a:rPr dirty="0" spc="-235"/>
              <a:t> </a:t>
            </a:r>
            <a:r>
              <a:rPr dirty="0" spc="-5"/>
              <a:t>3C</a:t>
            </a:r>
          </a:p>
          <a:p>
            <a:pPr algn="ctr" marL="2039620">
              <a:lnSpc>
                <a:spcPct val="100000"/>
              </a:lnSpc>
            </a:pPr>
            <a:r>
              <a:rPr dirty="0" spc="-5"/>
              <a:t>(Cloud Contact</a:t>
            </a:r>
            <a:r>
              <a:rPr dirty="0" spc="-10"/>
              <a:t> </a:t>
            </a:r>
            <a:r>
              <a:rPr dirty="0" spc="-5"/>
              <a:t>Center)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0130" y="1447800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9019" y="2745740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380" y="4086859"/>
            <a:ext cx="3822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7200" y="2038350"/>
            <a:ext cx="8682990" cy="4036060"/>
            <a:chOff x="457200" y="2038350"/>
            <a:chExt cx="8682990" cy="4036060"/>
          </a:xfrm>
        </p:grpSpPr>
        <p:sp>
          <p:nvSpPr>
            <p:cNvPr id="23" name="object 23"/>
            <p:cNvSpPr/>
            <p:nvPr/>
          </p:nvSpPr>
          <p:spPr>
            <a:xfrm>
              <a:off x="5896609" y="2038350"/>
              <a:ext cx="3243580" cy="36868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57200" y="5393690"/>
              <a:ext cx="2038350" cy="680720"/>
            </a:xfrm>
            <a:custGeom>
              <a:avLst/>
              <a:gdLst/>
              <a:ahLst/>
              <a:cxnLst/>
              <a:rect l="l" t="t" r="r" b="b"/>
              <a:pathLst>
                <a:path w="2038350" h="680720">
                  <a:moveTo>
                    <a:pt x="1416050" y="0"/>
                  </a:moveTo>
                  <a:lnTo>
                    <a:pt x="330200" y="0"/>
                  </a:lnTo>
                  <a:lnTo>
                    <a:pt x="270710" y="2879"/>
                  </a:lnTo>
                  <a:lnTo>
                    <a:pt x="214774" y="11184"/>
                  </a:lnTo>
                  <a:lnTo>
                    <a:pt x="163312" y="24412"/>
                  </a:lnTo>
                  <a:lnTo>
                    <a:pt x="117244" y="42061"/>
                  </a:lnTo>
                  <a:lnTo>
                    <a:pt x="77489" y="63630"/>
                  </a:lnTo>
                  <a:lnTo>
                    <a:pt x="44967" y="88617"/>
                  </a:lnTo>
                  <a:lnTo>
                    <a:pt x="5302" y="146839"/>
                  </a:lnTo>
                  <a:lnTo>
                    <a:pt x="0" y="179070"/>
                  </a:lnTo>
                  <a:lnTo>
                    <a:pt x="0" y="501650"/>
                  </a:lnTo>
                  <a:lnTo>
                    <a:pt x="20598" y="564198"/>
                  </a:lnTo>
                  <a:lnTo>
                    <a:pt x="77489" y="617089"/>
                  </a:lnTo>
                  <a:lnTo>
                    <a:pt x="117244" y="638658"/>
                  </a:lnTo>
                  <a:lnTo>
                    <a:pt x="163312" y="656307"/>
                  </a:lnTo>
                  <a:lnTo>
                    <a:pt x="214774" y="669535"/>
                  </a:lnTo>
                  <a:lnTo>
                    <a:pt x="270710" y="677840"/>
                  </a:lnTo>
                  <a:lnTo>
                    <a:pt x="330200" y="680720"/>
                  </a:lnTo>
                  <a:lnTo>
                    <a:pt x="1416050" y="680720"/>
                  </a:lnTo>
                  <a:lnTo>
                    <a:pt x="2038350" y="340360"/>
                  </a:lnTo>
                  <a:lnTo>
                    <a:pt x="1416050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462529" y="1578609"/>
            <a:ext cx="29641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6FBF"/>
                </a:solidFill>
                <a:latin typeface="Times New Roman"/>
                <a:cs typeface="Times New Roman"/>
              </a:rPr>
              <a:t>Tổng quan về giải pháp</a:t>
            </a:r>
            <a:r>
              <a:rPr dirty="0" sz="2000" spc="-70" b="1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6FBF"/>
                </a:solidFill>
                <a:latin typeface="Times New Roman"/>
                <a:cs typeface="Times New Roman"/>
              </a:rPr>
              <a:t>3C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55239" y="2837179"/>
            <a:ext cx="25698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6FBF"/>
                </a:solidFill>
                <a:latin typeface="Times New Roman"/>
                <a:cs typeface="Times New Roman"/>
              </a:rPr>
              <a:t>Hướng </a:t>
            </a:r>
            <a:r>
              <a:rPr dirty="0" sz="2000" b="1">
                <a:solidFill>
                  <a:srgbClr val="006FBF"/>
                </a:solidFill>
                <a:latin typeface="Times New Roman"/>
                <a:cs typeface="Times New Roman"/>
              </a:rPr>
              <a:t>dẫn </a:t>
            </a:r>
            <a:r>
              <a:rPr dirty="0" sz="2000" spc="-5" b="1">
                <a:solidFill>
                  <a:srgbClr val="006FBF"/>
                </a:solidFill>
                <a:latin typeface="Times New Roman"/>
                <a:cs typeface="Times New Roman"/>
              </a:rPr>
              <a:t>sử </a:t>
            </a:r>
            <a:r>
              <a:rPr dirty="0" sz="2000" b="1">
                <a:solidFill>
                  <a:srgbClr val="006FBF"/>
                </a:solidFill>
                <a:latin typeface="Times New Roman"/>
                <a:cs typeface="Times New Roman"/>
              </a:rPr>
              <a:t>dụng</a:t>
            </a:r>
            <a:r>
              <a:rPr dirty="0" sz="2000" spc="-15" b="1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6FBF"/>
                </a:solidFill>
                <a:latin typeface="Times New Roman"/>
                <a:cs typeface="Times New Roman"/>
              </a:rPr>
              <a:t>3C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42870" y="5507990"/>
            <a:ext cx="21418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6FBF"/>
                </a:solidFill>
                <a:latin typeface="Times New Roman"/>
                <a:cs typeface="Times New Roman"/>
              </a:rPr>
              <a:t>Lợi ích </a:t>
            </a:r>
            <a:r>
              <a:rPr dirty="0" sz="2000" b="1">
                <a:solidFill>
                  <a:srgbClr val="006FBF"/>
                </a:solidFill>
                <a:latin typeface="Times New Roman"/>
                <a:cs typeface="Times New Roman"/>
              </a:rPr>
              <a:t>khi sử</a:t>
            </a:r>
            <a:r>
              <a:rPr dirty="0" sz="2000" spc="-80" b="1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6FBF"/>
                </a:solidFill>
                <a:latin typeface="Times New Roman"/>
                <a:cs typeface="Times New Roman"/>
              </a:rPr>
              <a:t>dụng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5839" y="5466079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43810" y="4147820"/>
            <a:ext cx="22218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6FBF"/>
                </a:solidFill>
                <a:latin typeface="Times New Roman"/>
                <a:cs typeface="Times New Roman"/>
              </a:rPr>
              <a:t>Chính sách giá</a:t>
            </a:r>
            <a:r>
              <a:rPr dirty="0" sz="2000" spc="-75" b="1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006FBF"/>
                </a:solidFill>
                <a:latin typeface="Times New Roman"/>
                <a:cs typeface="Times New Roman"/>
              </a:rPr>
              <a:t>cước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horz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9420" y="3177539"/>
            <a:ext cx="4264660" cy="679450"/>
            <a:chOff x="2979420" y="3177539"/>
            <a:chExt cx="4264660" cy="679450"/>
          </a:xfrm>
        </p:grpSpPr>
        <p:sp>
          <p:nvSpPr>
            <p:cNvPr id="3" name="object 3"/>
            <p:cNvSpPr/>
            <p:nvPr/>
          </p:nvSpPr>
          <p:spPr>
            <a:xfrm>
              <a:off x="3017520" y="3177539"/>
              <a:ext cx="4226560" cy="679450"/>
            </a:xfrm>
            <a:custGeom>
              <a:avLst/>
              <a:gdLst/>
              <a:ahLst/>
              <a:cxnLst/>
              <a:rect l="l" t="t" r="r" b="b"/>
              <a:pathLst>
                <a:path w="4226559" h="679450">
                  <a:moveTo>
                    <a:pt x="3587750" y="0"/>
                  </a:moveTo>
                  <a:lnTo>
                    <a:pt x="0" y="0"/>
                  </a:lnTo>
                  <a:lnTo>
                    <a:pt x="0" y="679450"/>
                  </a:lnTo>
                  <a:lnTo>
                    <a:pt x="3587750" y="679450"/>
                  </a:lnTo>
                  <a:lnTo>
                    <a:pt x="3900995" y="514386"/>
                  </a:lnTo>
                  <a:lnTo>
                    <a:pt x="3897714" y="514386"/>
                  </a:lnTo>
                  <a:lnTo>
                    <a:pt x="3898461" y="513957"/>
                  </a:lnTo>
                  <a:lnTo>
                    <a:pt x="3900320" y="512951"/>
                  </a:lnTo>
                  <a:lnTo>
                    <a:pt x="4226559" y="342900"/>
                  </a:lnTo>
                  <a:lnTo>
                    <a:pt x="3932466" y="183118"/>
                  </a:lnTo>
                  <a:lnTo>
                    <a:pt x="3930673" y="183118"/>
                  </a:lnTo>
                  <a:lnTo>
                    <a:pt x="3929673" y="182679"/>
                  </a:lnTo>
                  <a:lnTo>
                    <a:pt x="3927604" y="181665"/>
                  </a:lnTo>
                  <a:lnTo>
                    <a:pt x="3913527" y="174388"/>
                  </a:lnTo>
                  <a:lnTo>
                    <a:pt x="3587750" y="0"/>
                  </a:lnTo>
                  <a:close/>
                </a:path>
                <a:path w="4226559" h="679450">
                  <a:moveTo>
                    <a:pt x="3928908" y="499081"/>
                  </a:moveTo>
                  <a:lnTo>
                    <a:pt x="3928083" y="499420"/>
                  </a:lnTo>
                  <a:lnTo>
                    <a:pt x="3926517" y="500148"/>
                  </a:lnTo>
                  <a:lnTo>
                    <a:pt x="3921688" y="502499"/>
                  </a:lnTo>
                  <a:lnTo>
                    <a:pt x="3900724" y="512960"/>
                  </a:lnTo>
                  <a:lnTo>
                    <a:pt x="3897933" y="514316"/>
                  </a:lnTo>
                  <a:lnTo>
                    <a:pt x="3897714" y="514386"/>
                  </a:lnTo>
                  <a:lnTo>
                    <a:pt x="3900995" y="514386"/>
                  </a:lnTo>
                  <a:lnTo>
                    <a:pt x="3922177" y="502992"/>
                  </a:lnTo>
                  <a:lnTo>
                    <a:pt x="3925627" y="501088"/>
                  </a:lnTo>
                  <a:lnTo>
                    <a:pt x="3927811" y="499847"/>
                  </a:lnTo>
                  <a:lnTo>
                    <a:pt x="3928862" y="499201"/>
                  </a:lnTo>
                  <a:close/>
                </a:path>
                <a:path w="4226559" h="679450">
                  <a:moveTo>
                    <a:pt x="3912360" y="172348"/>
                  </a:moveTo>
                  <a:lnTo>
                    <a:pt x="3912819" y="172638"/>
                  </a:lnTo>
                  <a:lnTo>
                    <a:pt x="3928720" y="181780"/>
                  </a:lnTo>
                  <a:lnTo>
                    <a:pt x="3930051" y="182590"/>
                  </a:lnTo>
                  <a:lnTo>
                    <a:pt x="3930751" y="183062"/>
                  </a:lnTo>
                  <a:lnTo>
                    <a:pt x="3932466" y="183118"/>
                  </a:lnTo>
                  <a:lnTo>
                    <a:pt x="3916519" y="174507"/>
                  </a:lnTo>
                  <a:lnTo>
                    <a:pt x="3912726" y="172509"/>
                  </a:lnTo>
                  <a:lnTo>
                    <a:pt x="3912360" y="172348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79420" y="3177539"/>
              <a:ext cx="4226560" cy="679450"/>
            </a:xfrm>
            <a:custGeom>
              <a:avLst/>
              <a:gdLst/>
              <a:ahLst/>
              <a:cxnLst/>
              <a:rect l="l" t="t" r="r" b="b"/>
              <a:pathLst>
                <a:path w="4226559" h="679450">
                  <a:moveTo>
                    <a:pt x="4226560" y="342900"/>
                  </a:moveTo>
                  <a:lnTo>
                    <a:pt x="3932466" y="183121"/>
                  </a:lnTo>
                  <a:lnTo>
                    <a:pt x="3916515" y="174510"/>
                  </a:lnTo>
                  <a:lnTo>
                    <a:pt x="3912717" y="172516"/>
                  </a:lnTo>
                  <a:lnTo>
                    <a:pt x="3912349" y="172351"/>
                  </a:lnTo>
                  <a:lnTo>
                    <a:pt x="3912806" y="172643"/>
                  </a:lnTo>
                  <a:lnTo>
                    <a:pt x="3928719" y="181787"/>
                  </a:lnTo>
                  <a:lnTo>
                    <a:pt x="3930040" y="182600"/>
                  </a:lnTo>
                  <a:lnTo>
                    <a:pt x="3930751" y="183070"/>
                  </a:lnTo>
                  <a:lnTo>
                    <a:pt x="3929672" y="182689"/>
                  </a:lnTo>
                  <a:lnTo>
                    <a:pt x="3927602" y="181673"/>
                  </a:lnTo>
                  <a:lnTo>
                    <a:pt x="3913517" y="174396"/>
                  </a:lnTo>
                  <a:lnTo>
                    <a:pt x="3587750" y="0"/>
                  </a:lnTo>
                  <a:lnTo>
                    <a:pt x="0" y="0"/>
                  </a:lnTo>
                  <a:lnTo>
                    <a:pt x="0" y="679450"/>
                  </a:lnTo>
                  <a:lnTo>
                    <a:pt x="3587750" y="679450"/>
                  </a:lnTo>
                  <a:lnTo>
                    <a:pt x="3900982" y="514388"/>
                  </a:lnTo>
                  <a:lnTo>
                    <a:pt x="3928897" y="499084"/>
                  </a:lnTo>
                  <a:lnTo>
                    <a:pt x="3928072" y="499427"/>
                  </a:lnTo>
                  <a:lnTo>
                    <a:pt x="3926509" y="500151"/>
                  </a:lnTo>
                  <a:lnTo>
                    <a:pt x="3921683" y="502500"/>
                  </a:lnTo>
                  <a:lnTo>
                    <a:pt x="3900716" y="512965"/>
                  </a:lnTo>
                  <a:lnTo>
                    <a:pt x="3897922" y="514324"/>
                  </a:lnTo>
                  <a:lnTo>
                    <a:pt x="3897706" y="514388"/>
                  </a:lnTo>
                  <a:lnTo>
                    <a:pt x="3898455" y="513969"/>
                  </a:lnTo>
                  <a:lnTo>
                    <a:pt x="3900309" y="512953"/>
                  </a:lnTo>
                  <a:lnTo>
                    <a:pt x="4226560" y="34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430259" y="643509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7" name="object 7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039620">
              <a:lnSpc>
                <a:spcPct val="100000"/>
              </a:lnSpc>
              <a:spcBef>
                <a:spcPts val="100"/>
              </a:spcBef>
            </a:pPr>
            <a:r>
              <a:rPr dirty="0"/>
              <a:t>GIỚI </a:t>
            </a:r>
            <a:r>
              <a:rPr dirty="0" spc="-10"/>
              <a:t>THIỆU </a:t>
            </a:r>
            <a:r>
              <a:rPr dirty="0" spc="-5"/>
              <a:t>GIẢI PHÁP</a:t>
            </a:r>
            <a:r>
              <a:rPr dirty="0" spc="-235"/>
              <a:t> </a:t>
            </a:r>
            <a:r>
              <a:rPr dirty="0" spc="-5"/>
              <a:t>3C</a:t>
            </a:r>
          </a:p>
          <a:p>
            <a:pPr algn="ctr" marL="2039620">
              <a:lnSpc>
                <a:spcPct val="100000"/>
              </a:lnSpc>
            </a:pPr>
            <a:r>
              <a:rPr dirty="0" spc="-5"/>
              <a:t>(Cloud Contact</a:t>
            </a:r>
            <a:r>
              <a:rPr dirty="0" spc="-10"/>
              <a:t> </a:t>
            </a:r>
            <a:r>
              <a:rPr dirty="0" spc="-5"/>
              <a:t>Center)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84270" y="3300729"/>
            <a:ext cx="23495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006FBF"/>
                </a:solidFill>
                <a:latin typeface="Times New Roman"/>
                <a:cs typeface="Times New Roman"/>
              </a:rPr>
              <a:t>Lợi ích khi sử</a:t>
            </a:r>
            <a:r>
              <a:rPr dirty="0" sz="2200" spc="-60" b="1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006FBF"/>
                </a:solidFill>
                <a:latin typeface="Times New Roman"/>
                <a:cs typeface="Times New Roman"/>
              </a:rPr>
              <a:t>dụng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98600" y="3201670"/>
            <a:ext cx="2038350" cy="680720"/>
          </a:xfrm>
          <a:custGeom>
            <a:avLst/>
            <a:gdLst/>
            <a:ahLst/>
            <a:cxnLst/>
            <a:rect l="l" t="t" r="r" b="b"/>
            <a:pathLst>
              <a:path w="2038350" h="680720">
                <a:moveTo>
                  <a:pt x="1416050" y="0"/>
                </a:moveTo>
                <a:lnTo>
                  <a:pt x="330200" y="0"/>
                </a:lnTo>
                <a:lnTo>
                  <a:pt x="270710" y="2879"/>
                </a:lnTo>
                <a:lnTo>
                  <a:pt x="214774" y="11184"/>
                </a:lnTo>
                <a:lnTo>
                  <a:pt x="163312" y="24412"/>
                </a:lnTo>
                <a:lnTo>
                  <a:pt x="117244" y="42061"/>
                </a:lnTo>
                <a:lnTo>
                  <a:pt x="77489" y="63630"/>
                </a:lnTo>
                <a:lnTo>
                  <a:pt x="44967" y="88617"/>
                </a:lnTo>
                <a:lnTo>
                  <a:pt x="5302" y="146839"/>
                </a:lnTo>
                <a:lnTo>
                  <a:pt x="0" y="179069"/>
                </a:lnTo>
                <a:lnTo>
                  <a:pt x="0" y="501649"/>
                </a:lnTo>
                <a:lnTo>
                  <a:pt x="20598" y="564198"/>
                </a:lnTo>
                <a:lnTo>
                  <a:pt x="77489" y="617089"/>
                </a:lnTo>
                <a:lnTo>
                  <a:pt x="117244" y="638658"/>
                </a:lnTo>
                <a:lnTo>
                  <a:pt x="163312" y="656307"/>
                </a:lnTo>
                <a:lnTo>
                  <a:pt x="214774" y="669535"/>
                </a:lnTo>
                <a:lnTo>
                  <a:pt x="270710" y="677840"/>
                </a:lnTo>
                <a:lnTo>
                  <a:pt x="330200" y="680719"/>
                </a:lnTo>
                <a:lnTo>
                  <a:pt x="1416050" y="680719"/>
                </a:lnTo>
                <a:lnTo>
                  <a:pt x="2038350" y="340359"/>
                </a:lnTo>
                <a:lnTo>
                  <a:pt x="141605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47239" y="3274059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04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horz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259" y="643509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21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4" name="object 4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3059" y="1464310"/>
            <a:ext cx="2571750" cy="4892040"/>
            <a:chOff x="353059" y="1464310"/>
            <a:chExt cx="2571750" cy="4892040"/>
          </a:xfrm>
        </p:grpSpPr>
        <p:sp>
          <p:nvSpPr>
            <p:cNvPr id="7" name="object 7"/>
            <p:cNvSpPr/>
            <p:nvPr/>
          </p:nvSpPr>
          <p:spPr>
            <a:xfrm>
              <a:off x="533399" y="1464310"/>
              <a:ext cx="2263140" cy="4892040"/>
            </a:xfrm>
            <a:custGeom>
              <a:avLst/>
              <a:gdLst/>
              <a:ahLst/>
              <a:cxnLst/>
              <a:rect l="l" t="t" r="r" b="b"/>
              <a:pathLst>
                <a:path w="2263140" h="4892040">
                  <a:moveTo>
                    <a:pt x="2190750" y="2539"/>
                  </a:moveTo>
                  <a:lnTo>
                    <a:pt x="72390" y="2539"/>
                  </a:lnTo>
                  <a:lnTo>
                    <a:pt x="67309" y="5079"/>
                  </a:lnTo>
                  <a:lnTo>
                    <a:pt x="62229" y="6350"/>
                  </a:lnTo>
                  <a:lnTo>
                    <a:pt x="57150" y="8889"/>
                  </a:lnTo>
                  <a:lnTo>
                    <a:pt x="53340" y="10160"/>
                  </a:lnTo>
                  <a:lnTo>
                    <a:pt x="48259" y="12700"/>
                  </a:lnTo>
                  <a:lnTo>
                    <a:pt x="44450" y="15239"/>
                  </a:lnTo>
                  <a:lnTo>
                    <a:pt x="40640" y="19050"/>
                  </a:lnTo>
                  <a:lnTo>
                    <a:pt x="35559" y="21589"/>
                  </a:lnTo>
                  <a:lnTo>
                    <a:pt x="21590" y="35560"/>
                  </a:lnTo>
                  <a:lnTo>
                    <a:pt x="19050" y="40639"/>
                  </a:lnTo>
                  <a:lnTo>
                    <a:pt x="15240" y="44450"/>
                  </a:lnTo>
                  <a:lnTo>
                    <a:pt x="12700" y="48260"/>
                  </a:lnTo>
                  <a:lnTo>
                    <a:pt x="10159" y="53339"/>
                  </a:lnTo>
                  <a:lnTo>
                    <a:pt x="8890" y="57150"/>
                  </a:lnTo>
                  <a:lnTo>
                    <a:pt x="3809" y="67310"/>
                  </a:lnTo>
                  <a:lnTo>
                    <a:pt x="2540" y="72389"/>
                  </a:lnTo>
                  <a:lnTo>
                    <a:pt x="2540" y="77469"/>
                  </a:lnTo>
                  <a:lnTo>
                    <a:pt x="0" y="87629"/>
                  </a:lnTo>
                  <a:lnTo>
                    <a:pt x="0" y="4803140"/>
                  </a:lnTo>
                  <a:lnTo>
                    <a:pt x="1270" y="4809490"/>
                  </a:lnTo>
                  <a:lnTo>
                    <a:pt x="2540" y="4814570"/>
                  </a:lnTo>
                  <a:lnTo>
                    <a:pt x="2540" y="4818380"/>
                  </a:lnTo>
                  <a:lnTo>
                    <a:pt x="3809" y="4823460"/>
                  </a:lnTo>
                  <a:lnTo>
                    <a:pt x="8890" y="4833620"/>
                  </a:lnTo>
                  <a:lnTo>
                    <a:pt x="10159" y="4837430"/>
                  </a:lnTo>
                  <a:lnTo>
                    <a:pt x="12700" y="4842510"/>
                  </a:lnTo>
                  <a:lnTo>
                    <a:pt x="15240" y="4846320"/>
                  </a:lnTo>
                  <a:lnTo>
                    <a:pt x="19050" y="4851400"/>
                  </a:lnTo>
                  <a:lnTo>
                    <a:pt x="21590" y="4855210"/>
                  </a:lnTo>
                  <a:lnTo>
                    <a:pt x="25400" y="4859020"/>
                  </a:lnTo>
                  <a:lnTo>
                    <a:pt x="27940" y="4862830"/>
                  </a:lnTo>
                  <a:lnTo>
                    <a:pt x="31750" y="4866640"/>
                  </a:lnTo>
                  <a:lnTo>
                    <a:pt x="35559" y="4869180"/>
                  </a:lnTo>
                  <a:lnTo>
                    <a:pt x="40640" y="4872990"/>
                  </a:lnTo>
                  <a:lnTo>
                    <a:pt x="48259" y="4878070"/>
                  </a:lnTo>
                  <a:lnTo>
                    <a:pt x="53340" y="4880610"/>
                  </a:lnTo>
                  <a:lnTo>
                    <a:pt x="57150" y="4883150"/>
                  </a:lnTo>
                  <a:lnTo>
                    <a:pt x="62229" y="4884420"/>
                  </a:lnTo>
                  <a:lnTo>
                    <a:pt x="67309" y="4886960"/>
                  </a:lnTo>
                  <a:lnTo>
                    <a:pt x="82550" y="4890770"/>
                  </a:lnTo>
                  <a:lnTo>
                    <a:pt x="87629" y="4890770"/>
                  </a:lnTo>
                  <a:lnTo>
                    <a:pt x="92709" y="4892040"/>
                  </a:lnTo>
                  <a:lnTo>
                    <a:pt x="2175510" y="4890770"/>
                  </a:lnTo>
                  <a:lnTo>
                    <a:pt x="2180590" y="4889500"/>
                  </a:lnTo>
                  <a:lnTo>
                    <a:pt x="2185670" y="4889500"/>
                  </a:lnTo>
                  <a:lnTo>
                    <a:pt x="2195830" y="4886960"/>
                  </a:lnTo>
                  <a:lnTo>
                    <a:pt x="2205990" y="4881880"/>
                  </a:lnTo>
                  <a:lnTo>
                    <a:pt x="2209800" y="4880610"/>
                  </a:lnTo>
                  <a:lnTo>
                    <a:pt x="2214880" y="4878070"/>
                  </a:lnTo>
                  <a:lnTo>
                    <a:pt x="2222500" y="4872990"/>
                  </a:lnTo>
                  <a:lnTo>
                    <a:pt x="2227580" y="4869180"/>
                  </a:lnTo>
                  <a:lnTo>
                    <a:pt x="2231390" y="4865370"/>
                  </a:lnTo>
                  <a:lnTo>
                    <a:pt x="2235200" y="4862830"/>
                  </a:lnTo>
                  <a:lnTo>
                    <a:pt x="2237740" y="4859020"/>
                  </a:lnTo>
                  <a:lnTo>
                    <a:pt x="2241550" y="4855210"/>
                  </a:lnTo>
                  <a:lnTo>
                    <a:pt x="2244090" y="4851400"/>
                  </a:lnTo>
                  <a:lnTo>
                    <a:pt x="2247900" y="4846320"/>
                  </a:lnTo>
                  <a:lnTo>
                    <a:pt x="2250440" y="4842510"/>
                  </a:lnTo>
                  <a:lnTo>
                    <a:pt x="2252980" y="4837430"/>
                  </a:lnTo>
                  <a:lnTo>
                    <a:pt x="2254250" y="4833620"/>
                  </a:lnTo>
                  <a:lnTo>
                    <a:pt x="2259330" y="4823460"/>
                  </a:lnTo>
                  <a:lnTo>
                    <a:pt x="2261870" y="4813300"/>
                  </a:lnTo>
                  <a:lnTo>
                    <a:pt x="2261870" y="4808220"/>
                  </a:lnTo>
                  <a:lnTo>
                    <a:pt x="2263140" y="4803140"/>
                  </a:lnTo>
                  <a:lnTo>
                    <a:pt x="2263140" y="87629"/>
                  </a:lnTo>
                  <a:lnTo>
                    <a:pt x="2256790" y="62229"/>
                  </a:lnTo>
                  <a:lnTo>
                    <a:pt x="2254250" y="57150"/>
                  </a:lnTo>
                  <a:lnTo>
                    <a:pt x="2251710" y="53339"/>
                  </a:lnTo>
                  <a:lnTo>
                    <a:pt x="2250440" y="48260"/>
                  </a:lnTo>
                  <a:lnTo>
                    <a:pt x="2246630" y="44450"/>
                  </a:lnTo>
                  <a:lnTo>
                    <a:pt x="2244090" y="40639"/>
                  </a:lnTo>
                  <a:lnTo>
                    <a:pt x="2241550" y="35560"/>
                  </a:lnTo>
                  <a:lnTo>
                    <a:pt x="2237740" y="31750"/>
                  </a:lnTo>
                  <a:lnTo>
                    <a:pt x="2233930" y="29210"/>
                  </a:lnTo>
                  <a:lnTo>
                    <a:pt x="2226310" y="21589"/>
                  </a:lnTo>
                  <a:lnTo>
                    <a:pt x="2222500" y="19050"/>
                  </a:lnTo>
                  <a:lnTo>
                    <a:pt x="2218690" y="15239"/>
                  </a:lnTo>
                  <a:lnTo>
                    <a:pt x="2213610" y="12700"/>
                  </a:lnTo>
                  <a:lnTo>
                    <a:pt x="2209800" y="10160"/>
                  </a:lnTo>
                  <a:lnTo>
                    <a:pt x="2204720" y="8889"/>
                  </a:lnTo>
                  <a:lnTo>
                    <a:pt x="2199640" y="6350"/>
                  </a:lnTo>
                  <a:lnTo>
                    <a:pt x="2195830" y="5079"/>
                  </a:lnTo>
                  <a:lnTo>
                    <a:pt x="2190750" y="2539"/>
                  </a:lnTo>
                  <a:close/>
                </a:path>
                <a:path w="2263140" h="4892040">
                  <a:moveTo>
                    <a:pt x="2175510" y="0"/>
                  </a:moveTo>
                  <a:lnTo>
                    <a:pt x="87629" y="0"/>
                  </a:lnTo>
                  <a:lnTo>
                    <a:pt x="77470" y="2539"/>
                  </a:lnTo>
                  <a:lnTo>
                    <a:pt x="2185670" y="2539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C5D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3059" y="1607820"/>
              <a:ext cx="1007110" cy="762000"/>
            </a:xfrm>
            <a:custGeom>
              <a:avLst/>
              <a:gdLst/>
              <a:ahLst/>
              <a:cxnLst/>
              <a:rect l="l" t="t" r="r" b="b"/>
              <a:pathLst>
                <a:path w="1007110" h="762000">
                  <a:moveTo>
                    <a:pt x="626110" y="0"/>
                  </a:moveTo>
                  <a:lnTo>
                    <a:pt x="62611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626110" y="571500"/>
                  </a:lnTo>
                  <a:lnTo>
                    <a:pt x="626110" y="762000"/>
                  </a:lnTo>
                  <a:lnTo>
                    <a:pt x="1007110" y="381000"/>
                  </a:lnTo>
                  <a:lnTo>
                    <a:pt x="62611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4329" y="1717040"/>
              <a:ext cx="138429" cy="88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57449" y="1791970"/>
              <a:ext cx="467359" cy="407670"/>
            </a:xfrm>
            <a:custGeom>
              <a:avLst/>
              <a:gdLst/>
              <a:ahLst/>
              <a:cxnLst/>
              <a:rect l="l" t="t" r="r" b="b"/>
              <a:pathLst>
                <a:path w="467360" h="407669">
                  <a:moveTo>
                    <a:pt x="467360" y="0"/>
                  </a:moveTo>
                  <a:lnTo>
                    <a:pt x="0" y="0"/>
                  </a:lnTo>
                  <a:lnTo>
                    <a:pt x="0" y="407669"/>
                  </a:lnTo>
                  <a:lnTo>
                    <a:pt x="467360" y="407669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832099" y="1708150"/>
              <a:ext cx="92710" cy="85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3309620" y="1464310"/>
            <a:ext cx="2570480" cy="4892040"/>
            <a:chOff x="3309620" y="1464310"/>
            <a:chExt cx="2570480" cy="4892040"/>
          </a:xfrm>
        </p:grpSpPr>
        <p:sp>
          <p:nvSpPr>
            <p:cNvPr id="13" name="object 13"/>
            <p:cNvSpPr/>
            <p:nvPr/>
          </p:nvSpPr>
          <p:spPr>
            <a:xfrm>
              <a:off x="3487420" y="1464310"/>
              <a:ext cx="2265680" cy="4892040"/>
            </a:xfrm>
            <a:custGeom>
              <a:avLst/>
              <a:gdLst/>
              <a:ahLst/>
              <a:cxnLst/>
              <a:rect l="l" t="t" r="r" b="b"/>
              <a:pathLst>
                <a:path w="2265679" h="4892040">
                  <a:moveTo>
                    <a:pt x="2193290" y="2539"/>
                  </a:moveTo>
                  <a:lnTo>
                    <a:pt x="72389" y="2539"/>
                  </a:lnTo>
                  <a:lnTo>
                    <a:pt x="67309" y="5079"/>
                  </a:lnTo>
                  <a:lnTo>
                    <a:pt x="63500" y="6350"/>
                  </a:lnTo>
                  <a:lnTo>
                    <a:pt x="58419" y="8889"/>
                  </a:lnTo>
                  <a:lnTo>
                    <a:pt x="53339" y="10160"/>
                  </a:lnTo>
                  <a:lnTo>
                    <a:pt x="49529" y="12700"/>
                  </a:lnTo>
                  <a:lnTo>
                    <a:pt x="44450" y="15239"/>
                  </a:lnTo>
                  <a:lnTo>
                    <a:pt x="40639" y="19050"/>
                  </a:lnTo>
                  <a:lnTo>
                    <a:pt x="36829" y="21589"/>
                  </a:lnTo>
                  <a:lnTo>
                    <a:pt x="29209" y="29210"/>
                  </a:lnTo>
                  <a:lnTo>
                    <a:pt x="25400" y="31750"/>
                  </a:lnTo>
                  <a:lnTo>
                    <a:pt x="21589" y="35560"/>
                  </a:lnTo>
                  <a:lnTo>
                    <a:pt x="19050" y="40639"/>
                  </a:lnTo>
                  <a:lnTo>
                    <a:pt x="16509" y="44450"/>
                  </a:lnTo>
                  <a:lnTo>
                    <a:pt x="12700" y="48260"/>
                  </a:lnTo>
                  <a:lnTo>
                    <a:pt x="11429" y="53339"/>
                  </a:lnTo>
                  <a:lnTo>
                    <a:pt x="8889" y="57150"/>
                  </a:lnTo>
                  <a:lnTo>
                    <a:pt x="6350" y="62229"/>
                  </a:lnTo>
                  <a:lnTo>
                    <a:pt x="0" y="87629"/>
                  </a:lnTo>
                  <a:lnTo>
                    <a:pt x="0" y="4803140"/>
                  </a:lnTo>
                  <a:lnTo>
                    <a:pt x="1269" y="4809490"/>
                  </a:lnTo>
                  <a:lnTo>
                    <a:pt x="2539" y="4814570"/>
                  </a:lnTo>
                  <a:lnTo>
                    <a:pt x="3809" y="4818380"/>
                  </a:lnTo>
                  <a:lnTo>
                    <a:pt x="6350" y="4828540"/>
                  </a:lnTo>
                  <a:lnTo>
                    <a:pt x="8889" y="4833620"/>
                  </a:lnTo>
                  <a:lnTo>
                    <a:pt x="11429" y="4837430"/>
                  </a:lnTo>
                  <a:lnTo>
                    <a:pt x="12700" y="4842510"/>
                  </a:lnTo>
                  <a:lnTo>
                    <a:pt x="16509" y="4846320"/>
                  </a:lnTo>
                  <a:lnTo>
                    <a:pt x="19050" y="4851400"/>
                  </a:lnTo>
                  <a:lnTo>
                    <a:pt x="21589" y="4855210"/>
                  </a:lnTo>
                  <a:lnTo>
                    <a:pt x="33019" y="4866640"/>
                  </a:lnTo>
                  <a:lnTo>
                    <a:pt x="36829" y="4869180"/>
                  </a:lnTo>
                  <a:lnTo>
                    <a:pt x="40639" y="4872990"/>
                  </a:lnTo>
                  <a:lnTo>
                    <a:pt x="44450" y="4875530"/>
                  </a:lnTo>
                  <a:lnTo>
                    <a:pt x="49529" y="4878070"/>
                  </a:lnTo>
                  <a:lnTo>
                    <a:pt x="53339" y="4880610"/>
                  </a:lnTo>
                  <a:lnTo>
                    <a:pt x="58419" y="4883150"/>
                  </a:lnTo>
                  <a:lnTo>
                    <a:pt x="63500" y="4884420"/>
                  </a:lnTo>
                  <a:lnTo>
                    <a:pt x="67309" y="4886960"/>
                  </a:lnTo>
                  <a:lnTo>
                    <a:pt x="82550" y="4890770"/>
                  </a:lnTo>
                  <a:lnTo>
                    <a:pt x="87629" y="4890770"/>
                  </a:lnTo>
                  <a:lnTo>
                    <a:pt x="92709" y="4892040"/>
                  </a:lnTo>
                  <a:lnTo>
                    <a:pt x="2178050" y="4890770"/>
                  </a:lnTo>
                  <a:lnTo>
                    <a:pt x="2183129" y="4889500"/>
                  </a:lnTo>
                  <a:lnTo>
                    <a:pt x="2188209" y="4889500"/>
                  </a:lnTo>
                  <a:lnTo>
                    <a:pt x="2198369" y="4886960"/>
                  </a:lnTo>
                  <a:lnTo>
                    <a:pt x="2202179" y="4884420"/>
                  </a:lnTo>
                  <a:lnTo>
                    <a:pt x="2207259" y="4881880"/>
                  </a:lnTo>
                  <a:lnTo>
                    <a:pt x="2212340" y="4880610"/>
                  </a:lnTo>
                  <a:lnTo>
                    <a:pt x="2216150" y="4878070"/>
                  </a:lnTo>
                  <a:lnTo>
                    <a:pt x="2221229" y="4875530"/>
                  </a:lnTo>
                  <a:lnTo>
                    <a:pt x="2225040" y="4872990"/>
                  </a:lnTo>
                  <a:lnTo>
                    <a:pt x="2228850" y="4869180"/>
                  </a:lnTo>
                  <a:lnTo>
                    <a:pt x="2233929" y="4865370"/>
                  </a:lnTo>
                  <a:lnTo>
                    <a:pt x="2244090" y="4855210"/>
                  </a:lnTo>
                  <a:lnTo>
                    <a:pt x="2246629" y="4851400"/>
                  </a:lnTo>
                  <a:lnTo>
                    <a:pt x="2250440" y="4846320"/>
                  </a:lnTo>
                  <a:lnTo>
                    <a:pt x="2252979" y="4842510"/>
                  </a:lnTo>
                  <a:lnTo>
                    <a:pt x="2255519" y="4837430"/>
                  </a:lnTo>
                  <a:lnTo>
                    <a:pt x="2256790" y="4833620"/>
                  </a:lnTo>
                  <a:lnTo>
                    <a:pt x="2259329" y="4828540"/>
                  </a:lnTo>
                  <a:lnTo>
                    <a:pt x="2265679" y="4803140"/>
                  </a:lnTo>
                  <a:lnTo>
                    <a:pt x="2265679" y="92710"/>
                  </a:lnTo>
                  <a:lnTo>
                    <a:pt x="2264409" y="87629"/>
                  </a:lnTo>
                  <a:lnTo>
                    <a:pt x="2264409" y="82550"/>
                  </a:lnTo>
                  <a:lnTo>
                    <a:pt x="2259329" y="62229"/>
                  </a:lnTo>
                  <a:lnTo>
                    <a:pt x="2256790" y="57150"/>
                  </a:lnTo>
                  <a:lnTo>
                    <a:pt x="2254250" y="53339"/>
                  </a:lnTo>
                  <a:lnTo>
                    <a:pt x="2252979" y="48260"/>
                  </a:lnTo>
                  <a:lnTo>
                    <a:pt x="2249169" y="44450"/>
                  </a:lnTo>
                  <a:lnTo>
                    <a:pt x="2246629" y="40639"/>
                  </a:lnTo>
                  <a:lnTo>
                    <a:pt x="2242819" y="35560"/>
                  </a:lnTo>
                  <a:lnTo>
                    <a:pt x="2240279" y="31750"/>
                  </a:lnTo>
                  <a:lnTo>
                    <a:pt x="2236469" y="29210"/>
                  </a:lnTo>
                  <a:lnTo>
                    <a:pt x="2228850" y="21589"/>
                  </a:lnTo>
                  <a:lnTo>
                    <a:pt x="2225040" y="19050"/>
                  </a:lnTo>
                  <a:lnTo>
                    <a:pt x="2221229" y="15239"/>
                  </a:lnTo>
                  <a:lnTo>
                    <a:pt x="2216150" y="12700"/>
                  </a:lnTo>
                  <a:lnTo>
                    <a:pt x="2212340" y="10160"/>
                  </a:lnTo>
                  <a:lnTo>
                    <a:pt x="2207259" y="8889"/>
                  </a:lnTo>
                  <a:lnTo>
                    <a:pt x="2202179" y="6350"/>
                  </a:lnTo>
                  <a:lnTo>
                    <a:pt x="2197100" y="5079"/>
                  </a:lnTo>
                  <a:lnTo>
                    <a:pt x="2193290" y="2539"/>
                  </a:lnTo>
                  <a:close/>
                </a:path>
                <a:path w="2265679" h="4892040">
                  <a:moveTo>
                    <a:pt x="2178050" y="0"/>
                  </a:moveTo>
                  <a:lnTo>
                    <a:pt x="87629" y="0"/>
                  </a:lnTo>
                  <a:lnTo>
                    <a:pt x="77469" y="2539"/>
                  </a:lnTo>
                  <a:lnTo>
                    <a:pt x="2188209" y="2539"/>
                  </a:lnTo>
                  <a:lnTo>
                    <a:pt x="2178050" y="0"/>
                  </a:lnTo>
                  <a:close/>
                </a:path>
              </a:pathLst>
            </a:custGeom>
            <a:solidFill>
              <a:srgbClr val="F1D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09620" y="1607820"/>
              <a:ext cx="862330" cy="762000"/>
            </a:xfrm>
            <a:custGeom>
              <a:avLst/>
              <a:gdLst/>
              <a:ahLst/>
              <a:cxnLst/>
              <a:rect l="l" t="t" r="r" b="b"/>
              <a:pathLst>
                <a:path w="862329" h="762000">
                  <a:moveTo>
                    <a:pt x="480059" y="0"/>
                  </a:moveTo>
                  <a:lnTo>
                    <a:pt x="480059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480059" y="571500"/>
                  </a:lnTo>
                  <a:lnTo>
                    <a:pt x="480059" y="762000"/>
                  </a:lnTo>
                  <a:lnTo>
                    <a:pt x="862329" y="38100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9620" y="1717040"/>
              <a:ext cx="119379" cy="88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27650" y="1791970"/>
              <a:ext cx="552450" cy="407670"/>
            </a:xfrm>
            <a:custGeom>
              <a:avLst/>
              <a:gdLst/>
              <a:ahLst/>
              <a:cxnLst/>
              <a:rect l="l" t="t" r="r" b="b"/>
              <a:pathLst>
                <a:path w="552450" h="407669">
                  <a:moveTo>
                    <a:pt x="552450" y="0"/>
                  </a:moveTo>
                  <a:lnTo>
                    <a:pt x="0" y="0"/>
                  </a:lnTo>
                  <a:lnTo>
                    <a:pt x="0" y="407669"/>
                  </a:lnTo>
                  <a:lnTo>
                    <a:pt x="552450" y="407669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769610" y="1708150"/>
              <a:ext cx="110489" cy="850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219190" y="1511300"/>
            <a:ext cx="2570480" cy="4845050"/>
            <a:chOff x="6219190" y="1511300"/>
            <a:chExt cx="2570480" cy="4845050"/>
          </a:xfrm>
        </p:grpSpPr>
        <p:sp>
          <p:nvSpPr>
            <p:cNvPr id="19" name="object 19"/>
            <p:cNvSpPr/>
            <p:nvPr/>
          </p:nvSpPr>
          <p:spPr>
            <a:xfrm>
              <a:off x="6396990" y="1511300"/>
              <a:ext cx="2265680" cy="4845050"/>
            </a:xfrm>
            <a:custGeom>
              <a:avLst/>
              <a:gdLst/>
              <a:ahLst/>
              <a:cxnLst/>
              <a:rect l="l" t="t" r="r" b="b"/>
              <a:pathLst>
                <a:path w="2265679" h="4845050">
                  <a:moveTo>
                    <a:pt x="2183130" y="1270"/>
                  </a:moveTo>
                  <a:lnTo>
                    <a:pt x="82550" y="1270"/>
                  </a:lnTo>
                  <a:lnTo>
                    <a:pt x="77470" y="2539"/>
                  </a:lnTo>
                  <a:lnTo>
                    <a:pt x="73660" y="3810"/>
                  </a:lnTo>
                  <a:lnTo>
                    <a:pt x="63500" y="6350"/>
                  </a:lnTo>
                  <a:lnTo>
                    <a:pt x="58420" y="8889"/>
                  </a:lnTo>
                  <a:lnTo>
                    <a:pt x="54610" y="11429"/>
                  </a:lnTo>
                  <a:lnTo>
                    <a:pt x="49530" y="12700"/>
                  </a:lnTo>
                  <a:lnTo>
                    <a:pt x="45720" y="16510"/>
                  </a:lnTo>
                  <a:lnTo>
                    <a:pt x="40639" y="19050"/>
                  </a:lnTo>
                  <a:lnTo>
                    <a:pt x="36830" y="22860"/>
                  </a:lnTo>
                  <a:lnTo>
                    <a:pt x="33020" y="25400"/>
                  </a:lnTo>
                  <a:lnTo>
                    <a:pt x="25400" y="33020"/>
                  </a:lnTo>
                  <a:lnTo>
                    <a:pt x="22860" y="36829"/>
                  </a:lnTo>
                  <a:lnTo>
                    <a:pt x="19050" y="40639"/>
                  </a:lnTo>
                  <a:lnTo>
                    <a:pt x="16510" y="44450"/>
                  </a:lnTo>
                  <a:lnTo>
                    <a:pt x="11430" y="54610"/>
                  </a:lnTo>
                  <a:lnTo>
                    <a:pt x="8889" y="58420"/>
                  </a:lnTo>
                  <a:lnTo>
                    <a:pt x="7620" y="63500"/>
                  </a:lnTo>
                  <a:lnTo>
                    <a:pt x="5080" y="68579"/>
                  </a:lnTo>
                  <a:lnTo>
                    <a:pt x="3810" y="73660"/>
                  </a:lnTo>
                  <a:lnTo>
                    <a:pt x="2539" y="77470"/>
                  </a:lnTo>
                  <a:lnTo>
                    <a:pt x="1270" y="82550"/>
                  </a:lnTo>
                  <a:lnTo>
                    <a:pt x="1270" y="87629"/>
                  </a:lnTo>
                  <a:lnTo>
                    <a:pt x="0" y="92710"/>
                  </a:lnTo>
                  <a:lnTo>
                    <a:pt x="0" y="4751070"/>
                  </a:lnTo>
                  <a:lnTo>
                    <a:pt x="1270" y="4756150"/>
                  </a:lnTo>
                  <a:lnTo>
                    <a:pt x="1270" y="4762500"/>
                  </a:lnTo>
                  <a:lnTo>
                    <a:pt x="2539" y="4767580"/>
                  </a:lnTo>
                  <a:lnTo>
                    <a:pt x="3810" y="4771390"/>
                  </a:lnTo>
                  <a:lnTo>
                    <a:pt x="5080" y="4776470"/>
                  </a:lnTo>
                  <a:lnTo>
                    <a:pt x="7620" y="4781550"/>
                  </a:lnTo>
                  <a:lnTo>
                    <a:pt x="8889" y="4786630"/>
                  </a:lnTo>
                  <a:lnTo>
                    <a:pt x="11430" y="4790440"/>
                  </a:lnTo>
                  <a:lnTo>
                    <a:pt x="13970" y="4795520"/>
                  </a:lnTo>
                  <a:lnTo>
                    <a:pt x="16510" y="4799330"/>
                  </a:lnTo>
                  <a:lnTo>
                    <a:pt x="19050" y="4804410"/>
                  </a:lnTo>
                  <a:lnTo>
                    <a:pt x="22860" y="4808220"/>
                  </a:lnTo>
                  <a:lnTo>
                    <a:pt x="25400" y="4812030"/>
                  </a:lnTo>
                  <a:lnTo>
                    <a:pt x="33020" y="4819650"/>
                  </a:lnTo>
                  <a:lnTo>
                    <a:pt x="36830" y="4822190"/>
                  </a:lnTo>
                  <a:lnTo>
                    <a:pt x="40639" y="4826000"/>
                  </a:lnTo>
                  <a:lnTo>
                    <a:pt x="45720" y="4828540"/>
                  </a:lnTo>
                  <a:lnTo>
                    <a:pt x="49530" y="4831080"/>
                  </a:lnTo>
                  <a:lnTo>
                    <a:pt x="54610" y="4833620"/>
                  </a:lnTo>
                  <a:lnTo>
                    <a:pt x="58420" y="4836160"/>
                  </a:lnTo>
                  <a:lnTo>
                    <a:pt x="63500" y="4837430"/>
                  </a:lnTo>
                  <a:lnTo>
                    <a:pt x="68580" y="4839970"/>
                  </a:lnTo>
                  <a:lnTo>
                    <a:pt x="73660" y="4841240"/>
                  </a:lnTo>
                  <a:lnTo>
                    <a:pt x="77470" y="4842510"/>
                  </a:lnTo>
                  <a:lnTo>
                    <a:pt x="82550" y="4843780"/>
                  </a:lnTo>
                  <a:lnTo>
                    <a:pt x="88900" y="4843780"/>
                  </a:lnTo>
                  <a:lnTo>
                    <a:pt x="93980" y="4845050"/>
                  </a:lnTo>
                  <a:lnTo>
                    <a:pt x="2178050" y="4843780"/>
                  </a:lnTo>
                  <a:lnTo>
                    <a:pt x="2183130" y="4842510"/>
                  </a:lnTo>
                  <a:lnTo>
                    <a:pt x="2188210" y="4842510"/>
                  </a:lnTo>
                  <a:lnTo>
                    <a:pt x="2198369" y="4839970"/>
                  </a:lnTo>
                  <a:lnTo>
                    <a:pt x="2208530" y="4834890"/>
                  </a:lnTo>
                  <a:lnTo>
                    <a:pt x="2212340" y="4833620"/>
                  </a:lnTo>
                  <a:lnTo>
                    <a:pt x="2217419" y="4831080"/>
                  </a:lnTo>
                  <a:lnTo>
                    <a:pt x="2221230" y="4828540"/>
                  </a:lnTo>
                  <a:lnTo>
                    <a:pt x="2226310" y="4826000"/>
                  </a:lnTo>
                  <a:lnTo>
                    <a:pt x="2233930" y="4818380"/>
                  </a:lnTo>
                  <a:lnTo>
                    <a:pt x="2237740" y="4815840"/>
                  </a:lnTo>
                  <a:lnTo>
                    <a:pt x="2240280" y="4812030"/>
                  </a:lnTo>
                  <a:lnTo>
                    <a:pt x="2247900" y="4804410"/>
                  </a:lnTo>
                  <a:lnTo>
                    <a:pt x="2250440" y="4799330"/>
                  </a:lnTo>
                  <a:lnTo>
                    <a:pt x="2252980" y="4795520"/>
                  </a:lnTo>
                  <a:lnTo>
                    <a:pt x="2255519" y="4790440"/>
                  </a:lnTo>
                  <a:lnTo>
                    <a:pt x="2256790" y="4786630"/>
                  </a:lnTo>
                  <a:lnTo>
                    <a:pt x="2261869" y="4776470"/>
                  </a:lnTo>
                  <a:lnTo>
                    <a:pt x="2264410" y="4766310"/>
                  </a:lnTo>
                  <a:lnTo>
                    <a:pt x="2264410" y="4761230"/>
                  </a:lnTo>
                  <a:lnTo>
                    <a:pt x="2265680" y="4756150"/>
                  </a:lnTo>
                  <a:lnTo>
                    <a:pt x="2265680" y="87629"/>
                  </a:lnTo>
                  <a:lnTo>
                    <a:pt x="2263140" y="77470"/>
                  </a:lnTo>
                  <a:lnTo>
                    <a:pt x="2261869" y="73660"/>
                  </a:lnTo>
                  <a:lnTo>
                    <a:pt x="2259330" y="63500"/>
                  </a:lnTo>
                  <a:lnTo>
                    <a:pt x="2256790" y="58420"/>
                  </a:lnTo>
                  <a:lnTo>
                    <a:pt x="2255519" y="54610"/>
                  </a:lnTo>
                  <a:lnTo>
                    <a:pt x="2250440" y="44450"/>
                  </a:lnTo>
                  <a:lnTo>
                    <a:pt x="2246630" y="40639"/>
                  </a:lnTo>
                  <a:lnTo>
                    <a:pt x="2244090" y="36829"/>
                  </a:lnTo>
                  <a:lnTo>
                    <a:pt x="2232660" y="25400"/>
                  </a:lnTo>
                  <a:lnTo>
                    <a:pt x="2228850" y="22860"/>
                  </a:lnTo>
                  <a:lnTo>
                    <a:pt x="2225040" y="19050"/>
                  </a:lnTo>
                  <a:lnTo>
                    <a:pt x="2221230" y="16510"/>
                  </a:lnTo>
                  <a:lnTo>
                    <a:pt x="2216150" y="12700"/>
                  </a:lnTo>
                  <a:lnTo>
                    <a:pt x="2212340" y="11429"/>
                  </a:lnTo>
                  <a:lnTo>
                    <a:pt x="2202180" y="6350"/>
                  </a:lnTo>
                  <a:lnTo>
                    <a:pt x="2198369" y="5079"/>
                  </a:lnTo>
                  <a:lnTo>
                    <a:pt x="2183130" y="1270"/>
                  </a:lnTo>
                  <a:close/>
                </a:path>
                <a:path w="2265679" h="4845050">
                  <a:moveTo>
                    <a:pt x="2172969" y="0"/>
                  </a:moveTo>
                  <a:lnTo>
                    <a:pt x="93980" y="0"/>
                  </a:lnTo>
                  <a:lnTo>
                    <a:pt x="88900" y="1270"/>
                  </a:lnTo>
                  <a:lnTo>
                    <a:pt x="2178050" y="1270"/>
                  </a:lnTo>
                  <a:lnTo>
                    <a:pt x="2172969" y="0"/>
                  </a:lnTo>
                  <a:close/>
                </a:path>
              </a:pathLst>
            </a:custGeom>
            <a:solidFill>
              <a:srgbClr val="E5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19190" y="1607819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457200" y="0"/>
                  </a:moveTo>
                  <a:lnTo>
                    <a:pt x="45720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457200" y="571500"/>
                  </a:lnTo>
                  <a:lnTo>
                    <a:pt x="457200" y="762000"/>
                  </a:lnTo>
                  <a:lnTo>
                    <a:pt x="838200" y="381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219190" y="1717040"/>
              <a:ext cx="115570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333740" y="1791970"/>
              <a:ext cx="455930" cy="407670"/>
            </a:xfrm>
            <a:custGeom>
              <a:avLst/>
              <a:gdLst/>
              <a:ahLst/>
              <a:cxnLst/>
              <a:rect l="l" t="t" r="r" b="b"/>
              <a:pathLst>
                <a:path w="455929" h="407669">
                  <a:moveTo>
                    <a:pt x="455929" y="0"/>
                  </a:moveTo>
                  <a:lnTo>
                    <a:pt x="0" y="0"/>
                  </a:lnTo>
                  <a:lnTo>
                    <a:pt x="0" y="407669"/>
                  </a:lnTo>
                  <a:lnTo>
                    <a:pt x="455929" y="407669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699500" y="1708150"/>
              <a:ext cx="90170" cy="850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254500" y="1786890"/>
            <a:ext cx="92836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BF4F4C"/>
                </a:solidFill>
                <a:latin typeface="Times New Roman"/>
                <a:cs typeface="Times New Roman"/>
              </a:rPr>
              <a:t>Đầu</a:t>
            </a:r>
            <a:r>
              <a:rPr dirty="0" sz="2400" spc="-80" b="1">
                <a:solidFill>
                  <a:srgbClr val="BF4F4C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F4F4C"/>
                </a:solidFill>
                <a:latin typeface="Times New Roman"/>
                <a:cs typeface="Times New Roman"/>
              </a:rPr>
              <a:t>tư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75410" y="1634490"/>
            <a:ext cx="9836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solidFill>
                  <a:srgbClr val="4E80BC"/>
                </a:solidFill>
              </a:rPr>
              <a:t>T</a:t>
            </a:r>
            <a:r>
              <a:rPr dirty="0" sz="2200">
                <a:solidFill>
                  <a:srgbClr val="4E80BC"/>
                </a:solidFill>
              </a:rPr>
              <a:t>h</a:t>
            </a:r>
            <a:r>
              <a:rPr dirty="0" sz="2200" spc="-5">
                <a:solidFill>
                  <a:srgbClr val="4E80BC"/>
                </a:solidFill>
              </a:rPr>
              <a:t>ư</a:t>
            </a:r>
            <a:r>
              <a:rPr dirty="0" sz="2200" spc="-10">
                <a:solidFill>
                  <a:srgbClr val="4E80BC"/>
                </a:solidFill>
              </a:rPr>
              <a:t>ơ</a:t>
            </a:r>
            <a:r>
              <a:rPr dirty="0" sz="2200" spc="-5">
                <a:solidFill>
                  <a:srgbClr val="4E80BC"/>
                </a:solidFill>
              </a:rPr>
              <a:t>n</a:t>
            </a:r>
            <a:r>
              <a:rPr dirty="0" sz="2200">
                <a:solidFill>
                  <a:srgbClr val="4E80BC"/>
                </a:solidFill>
              </a:rPr>
              <a:t>g  </a:t>
            </a:r>
            <a:r>
              <a:rPr dirty="0" sz="2200" spc="-5">
                <a:solidFill>
                  <a:srgbClr val="4E80BC"/>
                </a:solidFill>
              </a:rPr>
              <a:t>hiệu</a:t>
            </a:r>
            <a:endParaRPr sz="2200"/>
          </a:p>
        </p:txBody>
      </p:sp>
      <p:sp>
        <p:nvSpPr>
          <p:cNvPr id="26" name="object 26"/>
          <p:cNvSpPr txBox="1"/>
          <p:nvPr/>
        </p:nvSpPr>
        <p:spPr>
          <a:xfrm>
            <a:off x="7101840" y="1800859"/>
            <a:ext cx="11588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0" b="1">
                <a:solidFill>
                  <a:srgbClr val="7F63A1"/>
                </a:solidFill>
                <a:latin typeface="Times New Roman"/>
                <a:cs typeface="Times New Roman"/>
              </a:rPr>
              <a:t>Tiết</a:t>
            </a:r>
            <a:r>
              <a:rPr dirty="0" sz="2200" spc="-70" b="1">
                <a:solidFill>
                  <a:srgbClr val="7F63A1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7F63A1"/>
                </a:solidFill>
                <a:latin typeface="Times New Roman"/>
                <a:cs typeface="Times New Roman"/>
              </a:rPr>
              <a:t>kiệm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0869" y="2418079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0869" y="3667759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0869" y="4367529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6619" y="2429509"/>
            <a:ext cx="1823085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Dùng số </a:t>
            </a:r>
            <a:r>
              <a:rPr dirty="0" sz="1800">
                <a:latin typeface="Times New Roman"/>
                <a:cs typeface="Times New Roman"/>
              </a:rPr>
              <a:t>di động  </a:t>
            </a:r>
            <a:r>
              <a:rPr dirty="0" sz="1800" spc="-5">
                <a:latin typeface="Times New Roman"/>
                <a:cs typeface="Times New Roman"/>
              </a:rPr>
              <a:t>làm số </a:t>
            </a:r>
            <a:r>
              <a:rPr dirty="0" sz="1800">
                <a:latin typeface="Times New Roman"/>
                <a:cs typeface="Times New Roman"/>
              </a:rPr>
              <a:t>đại </a:t>
            </a:r>
            <a:r>
              <a:rPr dirty="0" sz="1800" spc="-5">
                <a:latin typeface="Times New Roman"/>
                <a:cs typeface="Times New Roman"/>
              </a:rPr>
              <a:t>diện,  </a:t>
            </a:r>
            <a:r>
              <a:rPr dirty="0" sz="1800">
                <a:latin typeface="Times New Roman"/>
                <a:cs typeface="Times New Roman"/>
              </a:rPr>
              <a:t>nâng cao tỉ </a:t>
            </a:r>
            <a:r>
              <a:rPr dirty="0" sz="1800" spc="-5">
                <a:latin typeface="Times New Roman"/>
                <a:cs typeface="Times New Roman"/>
              </a:rPr>
              <a:t>lệ </a:t>
            </a:r>
            <a:r>
              <a:rPr dirty="0" sz="1800">
                <a:latin typeface="Times New Roman"/>
                <a:cs typeface="Times New Roman"/>
              </a:rPr>
              <a:t>bắt  máy và gọi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lại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latin typeface="Times New Roman"/>
                <a:cs typeface="Times New Roman"/>
              </a:rPr>
              <a:t>Không giới </a:t>
            </a:r>
            <a:r>
              <a:rPr dirty="0" sz="1800">
                <a:latin typeface="Times New Roman"/>
                <a:cs typeface="Times New Roman"/>
              </a:rPr>
              <a:t>hạn  </a:t>
            </a:r>
            <a:r>
              <a:rPr dirty="0" sz="1800" spc="-5">
                <a:latin typeface="Times New Roman"/>
                <a:cs typeface="Times New Roman"/>
              </a:rPr>
              <a:t>cuộc </a:t>
            </a:r>
            <a:r>
              <a:rPr dirty="0" sz="1800">
                <a:latin typeface="Times New Roman"/>
                <a:cs typeface="Times New Roman"/>
              </a:rPr>
              <a:t>gọi đồng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thời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latin typeface="Times New Roman"/>
                <a:cs typeface="Times New Roman"/>
              </a:rPr>
              <a:t>Không </a:t>
            </a:r>
            <a:r>
              <a:rPr dirty="0" sz="1800">
                <a:latin typeface="Times New Roman"/>
                <a:cs typeface="Times New Roman"/>
              </a:rPr>
              <a:t>bị ảnh  </a:t>
            </a:r>
            <a:r>
              <a:rPr dirty="0" sz="1800" spc="-5">
                <a:latin typeface="Times New Roman"/>
                <a:cs typeface="Times New Roman"/>
              </a:rPr>
              <a:t>hưởng </a:t>
            </a:r>
            <a:r>
              <a:rPr dirty="0" sz="1800">
                <a:latin typeface="Times New Roman"/>
                <a:cs typeface="Times New Roman"/>
              </a:rPr>
              <a:t>chính sách  đổi mã vùng điện  </a:t>
            </a:r>
            <a:r>
              <a:rPr dirty="0" sz="1800" spc="-5">
                <a:latin typeface="Times New Roman"/>
                <a:cs typeface="Times New Roman"/>
              </a:rPr>
              <a:t>thoại cố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định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66159" y="2399029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6159" y="3801109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66159" y="2411729"/>
            <a:ext cx="2107565" cy="170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Không </a:t>
            </a:r>
            <a:r>
              <a:rPr dirty="0" sz="1800">
                <a:latin typeface="Times New Roman"/>
                <a:cs typeface="Times New Roman"/>
              </a:rPr>
              <a:t>chi phí đầu  tư </a:t>
            </a:r>
            <a:r>
              <a:rPr dirty="0" sz="1800" spc="-5">
                <a:latin typeface="Times New Roman"/>
                <a:cs typeface="Times New Roman"/>
              </a:rPr>
              <a:t>ban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đầu</a:t>
            </a:r>
            <a:endParaRPr sz="180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latin typeface="Times New Roman"/>
                <a:cs typeface="Times New Roman"/>
              </a:rPr>
              <a:t>Không </a:t>
            </a:r>
            <a:r>
              <a:rPr dirty="0" sz="1800">
                <a:latin typeface="Times New Roman"/>
                <a:cs typeface="Times New Roman"/>
              </a:rPr>
              <a:t>nhân </a:t>
            </a:r>
            <a:r>
              <a:rPr dirty="0" sz="1800" spc="-5">
                <a:latin typeface="Times New Roman"/>
                <a:cs typeface="Times New Roman"/>
              </a:rPr>
              <a:t>sự </a:t>
            </a:r>
            <a:r>
              <a:rPr dirty="0" sz="1800">
                <a:latin typeface="Times New Roman"/>
                <a:cs typeface="Times New Roman"/>
              </a:rPr>
              <a:t>vận  hành</a:t>
            </a:r>
            <a:endParaRPr sz="1800">
              <a:latin typeface="Times New Roman"/>
              <a:cs typeface="Times New Roman"/>
            </a:endParaRPr>
          </a:p>
          <a:p>
            <a:pPr marL="29845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latin typeface="Times New Roman"/>
                <a:cs typeface="Times New Roman"/>
              </a:rPr>
              <a:t>Không chi </a:t>
            </a:r>
            <a:r>
              <a:rPr dirty="0" sz="1800">
                <a:latin typeface="Times New Roman"/>
                <a:cs typeface="Times New Roman"/>
              </a:rPr>
              <a:t>phí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duy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66159" y="5477509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66159" y="4086859"/>
            <a:ext cx="2106930" cy="197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715">
              <a:lnSpc>
                <a:spcPct val="100000"/>
              </a:lnSpc>
              <a:spcBef>
                <a:spcPts val="100"/>
              </a:spcBef>
              <a:tabLst>
                <a:tab pos="718820" algn="l"/>
                <a:tab pos="1330325" algn="l"/>
                <a:tab pos="1876425" algn="l"/>
              </a:tabLst>
            </a:pPr>
            <a:r>
              <a:rPr dirty="0" sz="1800" spc="5">
                <a:latin typeface="Times New Roman"/>
                <a:cs typeface="Times New Roman"/>
              </a:rPr>
              <a:t>t</a:t>
            </a:r>
            <a:r>
              <a:rPr dirty="0" sz="1800">
                <a:latin typeface="Times New Roman"/>
                <a:cs typeface="Times New Roman"/>
              </a:rPr>
              <a:t>rì	</a:t>
            </a:r>
            <a:r>
              <a:rPr dirty="0" sz="1800" spc="-5">
                <a:latin typeface="Times New Roman"/>
                <a:cs typeface="Times New Roman"/>
              </a:rPr>
              <a:t>m</a:t>
            </a:r>
            <a:r>
              <a:rPr dirty="0" sz="1800" spc="5">
                <a:latin typeface="Times New Roman"/>
                <a:cs typeface="Times New Roman"/>
              </a:rPr>
              <a:t>á</a:t>
            </a:r>
            <a:r>
              <a:rPr dirty="0" sz="1800">
                <a:latin typeface="Times New Roman"/>
                <a:cs typeface="Times New Roman"/>
              </a:rPr>
              <a:t>y	</a:t>
            </a:r>
            <a:r>
              <a:rPr dirty="0" sz="1800" spc="-5">
                <a:latin typeface="Times New Roman"/>
                <a:cs typeface="Times New Roman"/>
              </a:rPr>
              <a:t>ch</a:t>
            </a:r>
            <a:r>
              <a:rPr dirty="0" sz="1800">
                <a:latin typeface="Times New Roman"/>
                <a:cs typeface="Times New Roman"/>
              </a:rPr>
              <a:t>ủ	hệ  thống</a:t>
            </a:r>
            <a:endParaRPr sz="180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latin typeface="Times New Roman"/>
                <a:cs typeface="Times New Roman"/>
              </a:rPr>
              <a:t>Không </a:t>
            </a:r>
            <a:r>
              <a:rPr dirty="0" sz="1800">
                <a:latin typeface="Times New Roman"/>
                <a:cs typeface="Times New Roman"/>
              </a:rPr>
              <a:t>chi phí bảo  trì hệ</a:t>
            </a:r>
            <a:r>
              <a:rPr dirty="0" sz="1800" spc="-5">
                <a:latin typeface="Times New Roman"/>
                <a:cs typeface="Times New Roman"/>
              </a:rPr>
              <a:t> thống</a:t>
            </a:r>
            <a:endParaRPr sz="1800">
              <a:latin typeface="Times New Roman"/>
              <a:cs typeface="Times New Roman"/>
            </a:endParaRPr>
          </a:p>
          <a:p>
            <a:pPr marL="298450" marR="5715">
              <a:lnSpc>
                <a:spcPct val="100000"/>
              </a:lnSpc>
              <a:spcBef>
                <a:spcPts val="1200"/>
              </a:spcBef>
              <a:tabLst>
                <a:tab pos="1009015" algn="l"/>
                <a:tab pos="1673860" algn="l"/>
              </a:tabLst>
            </a:pPr>
            <a:r>
              <a:rPr dirty="0" sz="1800" spc="5">
                <a:latin typeface="Times New Roman"/>
                <a:cs typeface="Times New Roman"/>
              </a:rPr>
              <a:t>T</a:t>
            </a:r>
            <a:r>
              <a:rPr dirty="0" sz="1800">
                <a:latin typeface="Times New Roman"/>
                <a:cs typeface="Times New Roman"/>
              </a:rPr>
              <a:t>h</a:t>
            </a:r>
            <a:r>
              <a:rPr dirty="0" sz="1800" spc="-15">
                <a:latin typeface="Times New Roman"/>
                <a:cs typeface="Times New Roman"/>
              </a:rPr>
              <a:t>ờ</a:t>
            </a:r>
            <a:r>
              <a:rPr dirty="0" sz="1800">
                <a:latin typeface="Times New Roman"/>
                <a:cs typeface="Times New Roman"/>
              </a:rPr>
              <a:t>i	gian	</a:t>
            </a:r>
            <a:r>
              <a:rPr dirty="0" sz="1800" spc="-5">
                <a:latin typeface="Times New Roman"/>
                <a:cs typeface="Times New Roman"/>
              </a:rPr>
              <a:t>tr</a:t>
            </a:r>
            <a:r>
              <a:rPr dirty="0" sz="1800" spc="5">
                <a:latin typeface="Times New Roman"/>
                <a:cs typeface="Times New Roman"/>
              </a:rPr>
              <a:t>i</a:t>
            </a:r>
            <a:r>
              <a:rPr dirty="0" sz="1800" spc="-5">
                <a:latin typeface="Times New Roman"/>
                <a:cs typeface="Times New Roman"/>
              </a:rPr>
              <a:t>ển  </a:t>
            </a:r>
            <a:r>
              <a:rPr dirty="0" sz="1800">
                <a:latin typeface="Times New Roman"/>
                <a:cs typeface="Times New Roman"/>
              </a:rPr>
              <a:t>khai nhanh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chóng.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70650" y="2383790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70650" y="3907790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56400" y="2396490"/>
            <a:ext cx="1821180" cy="2098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Times New Roman"/>
                <a:cs typeface="Times New Roman"/>
              </a:rPr>
              <a:t>Tiết </a:t>
            </a:r>
            <a:r>
              <a:rPr dirty="0" sz="1800">
                <a:latin typeface="Times New Roman"/>
                <a:cs typeface="Times New Roman"/>
              </a:rPr>
              <a:t>kiệm 40%-  50% </a:t>
            </a:r>
            <a:r>
              <a:rPr dirty="0" sz="1800" spc="-5">
                <a:latin typeface="Times New Roman"/>
                <a:cs typeface="Times New Roman"/>
              </a:rPr>
              <a:t>cước </a:t>
            </a:r>
            <a:r>
              <a:rPr dirty="0" sz="1800">
                <a:latin typeface="Times New Roman"/>
                <a:cs typeface="Times New Roman"/>
              </a:rPr>
              <a:t>phí gọi  ra </a:t>
            </a:r>
            <a:r>
              <a:rPr dirty="0" sz="1800" spc="-5">
                <a:latin typeface="Times New Roman"/>
                <a:cs typeface="Times New Roman"/>
              </a:rPr>
              <a:t>so </a:t>
            </a:r>
            <a:r>
              <a:rPr dirty="0" sz="1800">
                <a:latin typeface="Times New Roman"/>
                <a:cs typeface="Times New Roman"/>
              </a:rPr>
              <a:t>với việc dùng  </a:t>
            </a:r>
            <a:r>
              <a:rPr dirty="0" sz="1800" spc="-5">
                <a:latin typeface="Times New Roman"/>
                <a:cs typeface="Times New Roman"/>
              </a:rPr>
              <a:t>số </a:t>
            </a:r>
            <a:r>
              <a:rPr dirty="0" sz="1800">
                <a:latin typeface="Times New Roman"/>
                <a:cs typeface="Times New Roman"/>
              </a:rPr>
              <a:t>di động </a:t>
            </a:r>
            <a:r>
              <a:rPr dirty="0" sz="1800" spc="-10">
                <a:latin typeface="Times New Roman"/>
                <a:cs typeface="Times New Roman"/>
              </a:rPr>
              <a:t>và </a:t>
            </a:r>
            <a:r>
              <a:rPr dirty="0" sz="1800">
                <a:latin typeface="Times New Roman"/>
                <a:cs typeface="Times New Roman"/>
              </a:rPr>
              <a:t>cố  định </a:t>
            </a:r>
            <a:r>
              <a:rPr dirty="0" sz="1800" spc="-5">
                <a:latin typeface="Times New Roman"/>
                <a:cs typeface="Times New Roman"/>
              </a:rPr>
              <a:t>thông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thường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latin typeface="Times New Roman"/>
                <a:cs typeface="Times New Roman"/>
              </a:rPr>
              <a:t>Gọi </a:t>
            </a:r>
            <a:r>
              <a:rPr dirty="0" sz="1800">
                <a:latin typeface="Times New Roman"/>
                <a:cs typeface="Times New Roman"/>
              </a:rPr>
              <a:t>nội bộ trên nền  IP </a:t>
            </a:r>
            <a:r>
              <a:rPr dirty="0" sz="1800" spc="-5">
                <a:latin typeface="Times New Roman"/>
                <a:cs typeface="Times New Roman"/>
              </a:rPr>
              <a:t>miễn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phí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70650" y="4608829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C0C0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56400" y="4620259"/>
            <a:ext cx="18211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C0C0C"/>
                </a:solidFill>
                <a:latin typeface="Times New Roman"/>
                <a:cs typeface="Times New Roman"/>
              </a:rPr>
              <a:t>Nhắn tin từ số  hotline tới số </a:t>
            </a:r>
            <a:r>
              <a:rPr dirty="0" sz="1800">
                <a:solidFill>
                  <a:srgbClr val="0C0C0C"/>
                </a:solidFill>
                <a:latin typeface="Times New Roman"/>
                <a:cs typeface="Times New Roman"/>
              </a:rPr>
              <a:t>máy  nhánh </a:t>
            </a:r>
            <a:r>
              <a:rPr dirty="0" sz="1800" spc="-5">
                <a:solidFill>
                  <a:srgbClr val="0C0C0C"/>
                </a:solidFill>
                <a:latin typeface="Times New Roman"/>
                <a:cs typeface="Times New Roman"/>
              </a:rPr>
              <a:t>MobiFone  miễn</a:t>
            </a:r>
            <a:r>
              <a:rPr dirty="0" sz="1800">
                <a:solidFill>
                  <a:srgbClr val="0C0C0C"/>
                </a:solidFill>
                <a:latin typeface="Times New Roman"/>
                <a:cs typeface="Times New Roman"/>
              </a:rPr>
              <a:t> phí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96970" y="243840"/>
            <a:ext cx="37884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5FAE"/>
                </a:solidFill>
                <a:latin typeface="Times New Roman"/>
                <a:cs typeface="Times New Roman"/>
              </a:rPr>
              <a:t>LỢI ÍCH SỬ </a:t>
            </a:r>
            <a:r>
              <a:rPr dirty="0" sz="2000" b="1">
                <a:solidFill>
                  <a:srgbClr val="005FAE"/>
                </a:solidFill>
                <a:latin typeface="Times New Roman"/>
                <a:cs typeface="Times New Roman"/>
              </a:rPr>
              <a:t>DỤNG DỊCH </a:t>
            </a:r>
            <a:r>
              <a:rPr dirty="0" sz="2000" spc="-15" b="1">
                <a:solidFill>
                  <a:srgbClr val="005FAE"/>
                </a:solidFill>
                <a:latin typeface="Times New Roman"/>
                <a:cs typeface="Times New Roman"/>
              </a:rPr>
              <a:t>VỤ</a:t>
            </a:r>
            <a:r>
              <a:rPr dirty="0" sz="2000" spc="-35" b="1">
                <a:solidFill>
                  <a:srgbClr val="005FAE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5FAE"/>
                </a:solidFill>
                <a:latin typeface="Times New Roman"/>
                <a:cs typeface="Times New Roman"/>
              </a:rPr>
              <a:t>3C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259" y="643509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4" name="object 4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4329" y="1464310"/>
            <a:ext cx="2570480" cy="4892040"/>
            <a:chOff x="354329" y="1464310"/>
            <a:chExt cx="2570480" cy="4892040"/>
          </a:xfrm>
        </p:grpSpPr>
        <p:sp>
          <p:nvSpPr>
            <p:cNvPr id="7" name="object 7"/>
            <p:cNvSpPr/>
            <p:nvPr/>
          </p:nvSpPr>
          <p:spPr>
            <a:xfrm>
              <a:off x="533400" y="1464310"/>
              <a:ext cx="2263140" cy="4892040"/>
            </a:xfrm>
            <a:custGeom>
              <a:avLst/>
              <a:gdLst/>
              <a:ahLst/>
              <a:cxnLst/>
              <a:rect l="l" t="t" r="r" b="b"/>
              <a:pathLst>
                <a:path w="2263140" h="4892040">
                  <a:moveTo>
                    <a:pt x="2190750" y="2539"/>
                  </a:moveTo>
                  <a:lnTo>
                    <a:pt x="72390" y="2539"/>
                  </a:lnTo>
                  <a:lnTo>
                    <a:pt x="67309" y="5079"/>
                  </a:lnTo>
                  <a:lnTo>
                    <a:pt x="62229" y="6350"/>
                  </a:lnTo>
                  <a:lnTo>
                    <a:pt x="57150" y="8889"/>
                  </a:lnTo>
                  <a:lnTo>
                    <a:pt x="53340" y="10160"/>
                  </a:lnTo>
                  <a:lnTo>
                    <a:pt x="48259" y="12700"/>
                  </a:lnTo>
                  <a:lnTo>
                    <a:pt x="44450" y="15239"/>
                  </a:lnTo>
                  <a:lnTo>
                    <a:pt x="40640" y="19050"/>
                  </a:lnTo>
                  <a:lnTo>
                    <a:pt x="35559" y="21589"/>
                  </a:lnTo>
                  <a:lnTo>
                    <a:pt x="21590" y="35560"/>
                  </a:lnTo>
                  <a:lnTo>
                    <a:pt x="19050" y="40639"/>
                  </a:lnTo>
                  <a:lnTo>
                    <a:pt x="15240" y="44450"/>
                  </a:lnTo>
                  <a:lnTo>
                    <a:pt x="12700" y="48260"/>
                  </a:lnTo>
                  <a:lnTo>
                    <a:pt x="10159" y="53339"/>
                  </a:lnTo>
                  <a:lnTo>
                    <a:pt x="8890" y="57150"/>
                  </a:lnTo>
                  <a:lnTo>
                    <a:pt x="3809" y="67310"/>
                  </a:lnTo>
                  <a:lnTo>
                    <a:pt x="2540" y="72389"/>
                  </a:lnTo>
                  <a:lnTo>
                    <a:pt x="2540" y="77469"/>
                  </a:lnTo>
                  <a:lnTo>
                    <a:pt x="0" y="87629"/>
                  </a:lnTo>
                  <a:lnTo>
                    <a:pt x="0" y="4803140"/>
                  </a:lnTo>
                  <a:lnTo>
                    <a:pt x="1270" y="4809490"/>
                  </a:lnTo>
                  <a:lnTo>
                    <a:pt x="2540" y="4814570"/>
                  </a:lnTo>
                  <a:lnTo>
                    <a:pt x="2540" y="4818380"/>
                  </a:lnTo>
                  <a:lnTo>
                    <a:pt x="3809" y="4823460"/>
                  </a:lnTo>
                  <a:lnTo>
                    <a:pt x="8890" y="4833620"/>
                  </a:lnTo>
                  <a:lnTo>
                    <a:pt x="10159" y="4837430"/>
                  </a:lnTo>
                  <a:lnTo>
                    <a:pt x="12700" y="4842510"/>
                  </a:lnTo>
                  <a:lnTo>
                    <a:pt x="15240" y="4846320"/>
                  </a:lnTo>
                  <a:lnTo>
                    <a:pt x="19050" y="4851400"/>
                  </a:lnTo>
                  <a:lnTo>
                    <a:pt x="21590" y="4855210"/>
                  </a:lnTo>
                  <a:lnTo>
                    <a:pt x="25400" y="4859020"/>
                  </a:lnTo>
                  <a:lnTo>
                    <a:pt x="27940" y="4862830"/>
                  </a:lnTo>
                  <a:lnTo>
                    <a:pt x="31750" y="4866640"/>
                  </a:lnTo>
                  <a:lnTo>
                    <a:pt x="35559" y="4869180"/>
                  </a:lnTo>
                  <a:lnTo>
                    <a:pt x="40640" y="4872990"/>
                  </a:lnTo>
                  <a:lnTo>
                    <a:pt x="48259" y="4878070"/>
                  </a:lnTo>
                  <a:lnTo>
                    <a:pt x="53340" y="4880610"/>
                  </a:lnTo>
                  <a:lnTo>
                    <a:pt x="57150" y="4883150"/>
                  </a:lnTo>
                  <a:lnTo>
                    <a:pt x="62229" y="4884420"/>
                  </a:lnTo>
                  <a:lnTo>
                    <a:pt x="67309" y="4886960"/>
                  </a:lnTo>
                  <a:lnTo>
                    <a:pt x="82550" y="4890770"/>
                  </a:lnTo>
                  <a:lnTo>
                    <a:pt x="87629" y="4890770"/>
                  </a:lnTo>
                  <a:lnTo>
                    <a:pt x="92709" y="4892040"/>
                  </a:lnTo>
                  <a:lnTo>
                    <a:pt x="2175510" y="4890770"/>
                  </a:lnTo>
                  <a:lnTo>
                    <a:pt x="2180590" y="4889500"/>
                  </a:lnTo>
                  <a:lnTo>
                    <a:pt x="2185670" y="4889500"/>
                  </a:lnTo>
                  <a:lnTo>
                    <a:pt x="2195830" y="4886960"/>
                  </a:lnTo>
                  <a:lnTo>
                    <a:pt x="2205990" y="4881880"/>
                  </a:lnTo>
                  <a:lnTo>
                    <a:pt x="2209800" y="4880610"/>
                  </a:lnTo>
                  <a:lnTo>
                    <a:pt x="2214880" y="4878070"/>
                  </a:lnTo>
                  <a:lnTo>
                    <a:pt x="2222500" y="4872990"/>
                  </a:lnTo>
                  <a:lnTo>
                    <a:pt x="2227580" y="4869180"/>
                  </a:lnTo>
                  <a:lnTo>
                    <a:pt x="2231390" y="4865370"/>
                  </a:lnTo>
                  <a:lnTo>
                    <a:pt x="2235200" y="4862830"/>
                  </a:lnTo>
                  <a:lnTo>
                    <a:pt x="2237740" y="4859020"/>
                  </a:lnTo>
                  <a:lnTo>
                    <a:pt x="2241550" y="4855210"/>
                  </a:lnTo>
                  <a:lnTo>
                    <a:pt x="2244090" y="4851400"/>
                  </a:lnTo>
                  <a:lnTo>
                    <a:pt x="2247900" y="4846320"/>
                  </a:lnTo>
                  <a:lnTo>
                    <a:pt x="2250440" y="4842510"/>
                  </a:lnTo>
                  <a:lnTo>
                    <a:pt x="2252980" y="4837430"/>
                  </a:lnTo>
                  <a:lnTo>
                    <a:pt x="2254250" y="4833620"/>
                  </a:lnTo>
                  <a:lnTo>
                    <a:pt x="2259330" y="4823460"/>
                  </a:lnTo>
                  <a:lnTo>
                    <a:pt x="2261870" y="4813300"/>
                  </a:lnTo>
                  <a:lnTo>
                    <a:pt x="2261870" y="4808220"/>
                  </a:lnTo>
                  <a:lnTo>
                    <a:pt x="2263140" y="4803140"/>
                  </a:lnTo>
                  <a:lnTo>
                    <a:pt x="2263140" y="87629"/>
                  </a:lnTo>
                  <a:lnTo>
                    <a:pt x="2256790" y="62229"/>
                  </a:lnTo>
                  <a:lnTo>
                    <a:pt x="2254250" y="57150"/>
                  </a:lnTo>
                  <a:lnTo>
                    <a:pt x="2251710" y="53339"/>
                  </a:lnTo>
                  <a:lnTo>
                    <a:pt x="2250440" y="48260"/>
                  </a:lnTo>
                  <a:lnTo>
                    <a:pt x="2246630" y="44450"/>
                  </a:lnTo>
                  <a:lnTo>
                    <a:pt x="2244090" y="40639"/>
                  </a:lnTo>
                  <a:lnTo>
                    <a:pt x="2241550" y="35560"/>
                  </a:lnTo>
                  <a:lnTo>
                    <a:pt x="2237740" y="31750"/>
                  </a:lnTo>
                  <a:lnTo>
                    <a:pt x="2233930" y="29210"/>
                  </a:lnTo>
                  <a:lnTo>
                    <a:pt x="2226310" y="21589"/>
                  </a:lnTo>
                  <a:lnTo>
                    <a:pt x="2222500" y="19050"/>
                  </a:lnTo>
                  <a:lnTo>
                    <a:pt x="2218690" y="15239"/>
                  </a:lnTo>
                  <a:lnTo>
                    <a:pt x="2213610" y="12700"/>
                  </a:lnTo>
                  <a:lnTo>
                    <a:pt x="2209800" y="10160"/>
                  </a:lnTo>
                  <a:lnTo>
                    <a:pt x="2204720" y="8889"/>
                  </a:lnTo>
                  <a:lnTo>
                    <a:pt x="2199640" y="6350"/>
                  </a:lnTo>
                  <a:lnTo>
                    <a:pt x="2195830" y="5079"/>
                  </a:lnTo>
                  <a:lnTo>
                    <a:pt x="2190750" y="2539"/>
                  </a:lnTo>
                  <a:close/>
                </a:path>
                <a:path w="2263140" h="4892040">
                  <a:moveTo>
                    <a:pt x="2175510" y="0"/>
                  </a:moveTo>
                  <a:lnTo>
                    <a:pt x="87629" y="0"/>
                  </a:lnTo>
                  <a:lnTo>
                    <a:pt x="77470" y="2539"/>
                  </a:lnTo>
                  <a:lnTo>
                    <a:pt x="2185670" y="2539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C5D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4329" y="1607820"/>
              <a:ext cx="807720" cy="762000"/>
            </a:xfrm>
            <a:custGeom>
              <a:avLst/>
              <a:gdLst/>
              <a:ahLst/>
              <a:cxnLst/>
              <a:rect l="l" t="t" r="r" b="b"/>
              <a:pathLst>
                <a:path w="807719" h="762000">
                  <a:moveTo>
                    <a:pt x="426720" y="0"/>
                  </a:moveTo>
                  <a:lnTo>
                    <a:pt x="42672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426720" y="571500"/>
                  </a:lnTo>
                  <a:lnTo>
                    <a:pt x="426720" y="762000"/>
                  </a:lnTo>
                  <a:lnTo>
                    <a:pt x="807720" y="38100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4329" y="1717040"/>
              <a:ext cx="111760" cy="88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28240" y="1791970"/>
              <a:ext cx="496570" cy="407670"/>
            </a:xfrm>
            <a:custGeom>
              <a:avLst/>
              <a:gdLst/>
              <a:ahLst/>
              <a:cxnLst/>
              <a:rect l="l" t="t" r="r" b="b"/>
              <a:pathLst>
                <a:path w="496569" h="407669">
                  <a:moveTo>
                    <a:pt x="496570" y="0"/>
                  </a:moveTo>
                  <a:lnTo>
                    <a:pt x="0" y="0"/>
                  </a:lnTo>
                  <a:lnTo>
                    <a:pt x="0" y="407669"/>
                  </a:lnTo>
                  <a:lnTo>
                    <a:pt x="496570" y="407669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827019" y="1708150"/>
              <a:ext cx="97790" cy="85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3309620" y="1464310"/>
            <a:ext cx="2570480" cy="4892040"/>
            <a:chOff x="3309620" y="1464310"/>
            <a:chExt cx="2570480" cy="4892040"/>
          </a:xfrm>
        </p:grpSpPr>
        <p:sp>
          <p:nvSpPr>
            <p:cNvPr id="13" name="object 13"/>
            <p:cNvSpPr/>
            <p:nvPr/>
          </p:nvSpPr>
          <p:spPr>
            <a:xfrm>
              <a:off x="3487420" y="1464310"/>
              <a:ext cx="2265680" cy="4892040"/>
            </a:xfrm>
            <a:custGeom>
              <a:avLst/>
              <a:gdLst/>
              <a:ahLst/>
              <a:cxnLst/>
              <a:rect l="l" t="t" r="r" b="b"/>
              <a:pathLst>
                <a:path w="2265679" h="4892040">
                  <a:moveTo>
                    <a:pt x="2193290" y="2539"/>
                  </a:moveTo>
                  <a:lnTo>
                    <a:pt x="72389" y="2539"/>
                  </a:lnTo>
                  <a:lnTo>
                    <a:pt x="67309" y="5079"/>
                  </a:lnTo>
                  <a:lnTo>
                    <a:pt x="63500" y="6350"/>
                  </a:lnTo>
                  <a:lnTo>
                    <a:pt x="58419" y="8889"/>
                  </a:lnTo>
                  <a:lnTo>
                    <a:pt x="53339" y="10160"/>
                  </a:lnTo>
                  <a:lnTo>
                    <a:pt x="49529" y="12700"/>
                  </a:lnTo>
                  <a:lnTo>
                    <a:pt x="44450" y="15239"/>
                  </a:lnTo>
                  <a:lnTo>
                    <a:pt x="40639" y="19050"/>
                  </a:lnTo>
                  <a:lnTo>
                    <a:pt x="36829" y="21589"/>
                  </a:lnTo>
                  <a:lnTo>
                    <a:pt x="29209" y="29210"/>
                  </a:lnTo>
                  <a:lnTo>
                    <a:pt x="25400" y="31750"/>
                  </a:lnTo>
                  <a:lnTo>
                    <a:pt x="21589" y="35560"/>
                  </a:lnTo>
                  <a:lnTo>
                    <a:pt x="19050" y="40639"/>
                  </a:lnTo>
                  <a:lnTo>
                    <a:pt x="16509" y="44450"/>
                  </a:lnTo>
                  <a:lnTo>
                    <a:pt x="12700" y="48260"/>
                  </a:lnTo>
                  <a:lnTo>
                    <a:pt x="11429" y="53339"/>
                  </a:lnTo>
                  <a:lnTo>
                    <a:pt x="8889" y="57150"/>
                  </a:lnTo>
                  <a:lnTo>
                    <a:pt x="6350" y="62229"/>
                  </a:lnTo>
                  <a:lnTo>
                    <a:pt x="0" y="87629"/>
                  </a:lnTo>
                  <a:lnTo>
                    <a:pt x="0" y="4803140"/>
                  </a:lnTo>
                  <a:lnTo>
                    <a:pt x="1269" y="4809490"/>
                  </a:lnTo>
                  <a:lnTo>
                    <a:pt x="2539" y="4814570"/>
                  </a:lnTo>
                  <a:lnTo>
                    <a:pt x="3809" y="4818380"/>
                  </a:lnTo>
                  <a:lnTo>
                    <a:pt x="6350" y="4828540"/>
                  </a:lnTo>
                  <a:lnTo>
                    <a:pt x="8889" y="4833620"/>
                  </a:lnTo>
                  <a:lnTo>
                    <a:pt x="11429" y="4837430"/>
                  </a:lnTo>
                  <a:lnTo>
                    <a:pt x="12700" y="4842510"/>
                  </a:lnTo>
                  <a:lnTo>
                    <a:pt x="16509" y="4846320"/>
                  </a:lnTo>
                  <a:lnTo>
                    <a:pt x="19050" y="4851400"/>
                  </a:lnTo>
                  <a:lnTo>
                    <a:pt x="21589" y="4855210"/>
                  </a:lnTo>
                  <a:lnTo>
                    <a:pt x="33019" y="4866640"/>
                  </a:lnTo>
                  <a:lnTo>
                    <a:pt x="36829" y="4869180"/>
                  </a:lnTo>
                  <a:lnTo>
                    <a:pt x="40639" y="4872990"/>
                  </a:lnTo>
                  <a:lnTo>
                    <a:pt x="44450" y="4875530"/>
                  </a:lnTo>
                  <a:lnTo>
                    <a:pt x="49529" y="4878070"/>
                  </a:lnTo>
                  <a:lnTo>
                    <a:pt x="53339" y="4880610"/>
                  </a:lnTo>
                  <a:lnTo>
                    <a:pt x="58419" y="4883150"/>
                  </a:lnTo>
                  <a:lnTo>
                    <a:pt x="63500" y="4884420"/>
                  </a:lnTo>
                  <a:lnTo>
                    <a:pt x="67309" y="4886960"/>
                  </a:lnTo>
                  <a:lnTo>
                    <a:pt x="82550" y="4890770"/>
                  </a:lnTo>
                  <a:lnTo>
                    <a:pt x="87629" y="4890770"/>
                  </a:lnTo>
                  <a:lnTo>
                    <a:pt x="92709" y="4892040"/>
                  </a:lnTo>
                  <a:lnTo>
                    <a:pt x="2178050" y="4890770"/>
                  </a:lnTo>
                  <a:lnTo>
                    <a:pt x="2183129" y="4889500"/>
                  </a:lnTo>
                  <a:lnTo>
                    <a:pt x="2188209" y="4889500"/>
                  </a:lnTo>
                  <a:lnTo>
                    <a:pt x="2198369" y="4886960"/>
                  </a:lnTo>
                  <a:lnTo>
                    <a:pt x="2202179" y="4884420"/>
                  </a:lnTo>
                  <a:lnTo>
                    <a:pt x="2207259" y="4881880"/>
                  </a:lnTo>
                  <a:lnTo>
                    <a:pt x="2212340" y="4880610"/>
                  </a:lnTo>
                  <a:lnTo>
                    <a:pt x="2216150" y="4878070"/>
                  </a:lnTo>
                  <a:lnTo>
                    <a:pt x="2221229" y="4875530"/>
                  </a:lnTo>
                  <a:lnTo>
                    <a:pt x="2225040" y="4872990"/>
                  </a:lnTo>
                  <a:lnTo>
                    <a:pt x="2228850" y="4869180"/>
                  </a:lnTo>
                  <a:lnTo>
                    <a:pt x="2233929" y="4865370"/>
                  </a:lnTo>
                  <a:lnTo>
                    <a:pt x="2244090" y="4855210"/>
                  </a:lnTo>
                  <a:lnTo>
                    <a:pt x="2246629" y="4851400"/>
                  </a:lnTo>
                  <a:lnTo>
                    <a:pt x="2250440" y="4846320"/>
                  </a:lnTo>
                  <a:lnTo>
                    <a:pt x="2252979" y="4842510"/>
                  </a:lnTo>
                  <a:lnTo>
                    <a:pt x="2255519" y="4837430"/>
                  </a:lnTo>
                  <a:lnTo>
                    <a:pt x="2256790" y="4833620"/>
                  </a:lnTo>
                  <a:lnTo>
                    <a:pt x="2259329" y="4828540"/>
                  </a:lnTo>
                  <a:lnTo>
                    <a:pt x="2265679" y="4803140"/>
                  </a:lnTo>
                  <a:lnTo>
                    <a:pt x="2265679" y="92710"/>
                  </a:lnTo>
                  <a:lnTo>
                    <a:pt x="2264409" y="87629"/>
                  </a:lnTo>
                  <a:lnTo>
                    <a:pt x="2264409" y="82550"/>
                  </a:lnTo>
                  <a:lnTo>
                    <a:pt x="2259329" y="62229"/>
                  </a:lnTo>
                  <a:lnTo>
                    <a:pt x="2256790" y="57150"/>
                  </a:lnTo>
                  <a:lnTo>
                    <a:pt x="2254250" y="53339"/>
                  </a:lnTo>
                  <a:lnTo>
                    <a:pt x="2252979" y="48260"/>
                  </a:lnTo>
                  <a:lnTo>
                    <a:pt x="2249169" y="44450"/>
                  </a:lnTo>
                  <a:lnTo>
                    <a:pt x="2246629" y="40639"/>
                  </a:lnTo>
                  <a:lnTo>
                    <a:pt x="2242819" y="35560"/>
                  </a:lnTo>
                  <a:lnTo>
                    <a:pt x="2240279" y="31750"/>
                  </a:lnTo>
                  <a:lnTo>
                    <a:pt x="2236469" y="29210"/>
                  </a:lnTo>
                  <a:lnTo>
                    <a:pt x="2228850" y="21589"/>
                  </a:lnTo>
                  <a:lnTo>
                    <a:pt x="2225040" y="19050"/>
                  </a:lnTo>
                  <a:lnTo>
                    <a:pt x="2221229" y="15239"/>
                  </a:lnTo>
                  <a:lnTo>
                    <a:pt x="2216150" y="12700"/>
                  </a:lnTo>
                  <a:lnTo>
                    <a:pt x="2212340" y="10160"/>
                  </a:lnTo>
                  <a:lnTo>
                    <a:pt x="2207259" y="8889"/>
                  </a:lnTo>
                  <a:lnTo>
                    <a:pt x="2202179" y="6350"/>
                  </a:lnTo>
                  <a:lnTo>
                    <a:pt x="2197100" y="5079"/>
                  </a:lnTo>
                  <a:lnTo>
                    <a:pt x="2193290" y="2539"/>
                  </a:lnTo>
                  <a:close/>
                </a:path>
                <a:path w="2265679" h="4892040">
                  <a:moveTo>
                    <a:pt x="2178050" y="0"/>
                  </a:moveTo>
                  <a:lnTo>
                    <a:pt x="87629" y="0"/>
                  </a:lnTo>
                  <a:lnTo>
                    <a:pt x="77469" y="2539"/>
                  </a:lnTo>
                  <a:lnTo>
                    <a:pt x="2188209" y="2539"/>
                  </a:lnTo>
                  <a:lnTo>
                    <a:pt x="2178050" y="0"/>
                  </a:lnTo>
                  <a:close/>
                </a:path>
              </a:pathLst>
            </a:custGeom>
            <a:solidFill>
              <a:srgbClr val="F1D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09620" y="1607820"/>
              <a:ext cx="786130" cy="762000"/>
            </a:xfrm>
            <a:custGeom>
              <a:avLst/>
              <a:gdLst/>
              <a:ahLst/>
              <a:cxnLst/>
              <a:rect l="l" t="t" r="r" b="b"/>
              <a:pathLst>
                <a:path w="786129" h="762000">
                  <a:moveTo>
                    <a:pt x="405129" y="0"/>
                  </a:moveTo>
                  <a:lnTo>
                    <a:pt x="405129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405129" y="571500"/>
                  </a:lnTo>
                  <a:lnTo>
                    <a:pt x="405129" y="762000"/>
                  </a:lnTo>
                  <a:lnTo>
                    <a:pt x="786129" y="381000"/>
                  </a:lnTo>
                  <a:lnTo>
                    <a:pt x="405129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9620" y="1717040"/>
              <a:ext cx="107950" cy="88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23840" y="1791970"/>
              <a:ext cx="556260" cy="407670"/>
            </a:xfrm>
            <a:custGeom>
              <a:avLst/>
              <a:gdLst/>
              <a:ahLst/>
              <a:cxnLst/>
              <a:rect l="l" t="t" r="r" b="b"/>
              <a:pathLst>
                <a:path w="556260" h="407669">
                  <a:moveTo>
                    <a:pt x="556260" y="0"/>
                  </a:moveTo>
                  <a:lnTo>
                    <a:pt x="0" y="0"/>
                  </a:lnTo>
                  <a:lnTo>
                    <a:pt x="0" y="407669"/>
                  </a:lnTo>
                  <a:lnTo>
                    <a:pt x="556260" y="407669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769610" y="1708150"/>
              <a:ext cx="110489" cy="850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219190" y="1464310"/>
            <a:ext cx="2570480" cy="4892040"/>
            <a:chOff x="6219190" y="1464310"/>
            <a:chExt cx="2570480" cy="4892040"/>
          </a:xfrm>
        </p:grpSpPr>
        <p:sp>
          <p:nvSpPr>
            <p:cNvPr id="19" name="object 19"/>
            <p:cNvSpPr/>
            <p:nvPr/>
          </p:nvSpPr>
          <p:spPr>
            <a:xfrm>
              <a:off x="6396990" y="1464310"/>
              <a:ext cx="2265680" cy="4892040"/>
            </a:xfrm>
            <a:custGeom>
              <a:avLst/>
              <a:gdLst/>
              <a:ahLst/>
              <a:cxnLst/>
              <a:rect l="l" t="t" r="r" b="b"/>
              <a:pathLst>
                <a:path w="2265679" h="4892040">
                  <a:moveTo>
                    <a:pt x="2193290" y="2539"/>
                  </a:moveTo>
                  <a:lnTo>
                    <a:pt x="73660" y="2539"/>
                  </a:lnTo>
                  <a:lnTo>
                    <a:pt x="68580" y="5079"/>
                  </a:lnTo>
                  <a:lnTo>
                    <a:pt x="63500" y="6350"/>
                  </a:lnTo>
                  <a:lnTo>
                    <a:pt x="58420" y="8889"/>
                  </a:lnTo>
                  <a:lnTo>
                    <a:pt x="54610" y="10160"/>
                  </a:lnTo>
                  <a:lnTo>
                    <a:pt x="49530" y="12700"/>
                  </a:lnTo>
                  <a:lnTo>
                    <a:pt x="45720" y="15239"/>
                  </a:lnTo>
                  <a:lnTo>
                    <a:pt x="40639" y="19050"/>
                  </a:lnTo>
                  <a:lnTo>
                    <a:pt x="36830" y="21589"/>
                  </a:lnTo>
                  <a:lnTo>
                    <a:pt x="29210" y="29210"/>
                  </a:lnTo>
                  <a:lnTo>
                    <a:pt x="25400" y="31750"/>
                  </a:lnTo>
                  <a:lnTo>
                    <a:pt x="22860" y="35560"/>
                  </a:lnTo>
                  <a:lnTo>
                    <a:pt x="19050" y="40639"/>
                  </a:lnTo>
                  <a:lnTo>
                    <a:pt x="13970" y="48260"/>
                  </a:lnTo>
                  <a:lnTo>
                    <a:pt x="11430" y="53339"/>
                  </a:lnTo>
                  <a:lnTo>
                    <a:pt x="8889" y="57150"/>
                  </a:lnTo>
                  <a:lnTo>
                    <a:pt x="7620" y="62229"/>
                  </a:lnTo>
                  <a:lnTo>
                    <a:pt x="5080" y="67310"/>
                  </a:lnTo>
                  <a:lnTo>
                    <a:pt x="1270" y="82550"/>
                  </a:lnTo>
                  <a:lnTo>
                    <a:pt x="1270" y="87629"/>
                  </a:lnTo>
                  <a:lnTo>
                    <a:pt x="0" y="92710"/>
                  </a:lnTo>
                  <a:lnTo>
                    <a:pt x="0" y="4798060"/>
                  </a:lnTo>
                  <a:lnTo>
                    <a:pt x="1270" y="4803140"/>
                  </a:lnTo>
                  <a:lnTo>
                    <a:pt x="1270" y="4809490"/>
                  </a:lnTo>
                  <a:lnTo>
                    <a:pt x="2539" y="4814570"/>
                  </a:lnTo>
                  <a:lnTo>
                    <a:pt x="3810" y="4818380"/>
                  </a:lnTo>
                  <a:lnTo>
                    <a:pt x="5080" y="4823460"/>
                  </a:lnTo>
                  <a:lnTo>
                    <a:pt x="7620" y="4828540"/>
                  </a:lnTo>
                  <a:lnTo>
                    <a:pt x="8889" y="4833620"/>
                  </a:lnTo>
                  <a:lnTo>
                    <a:pt x="11430" y="4837430"/>
                  </a:lnTo>
                  <a:lnTo>
                    <a:pt x="13970" y="4842510"/>
                  </a:lnTo>
                  <a:lnTo>
                    <a:pt x="16510" y="4846320"/>
                  </a:lnTo>
                  <a:lnTo>
                    <a:pt x="19050" y="4851400"/>
                  </a:lnTo>
                  <a:lnTo>
                    <a:pt x="22860" y="4855210"/>
                  </a:lnTo>
                  <a:lnTo>
                    <a:pt x="25400" y="4859020"/>
                  </a:lnTo>
                  <a:lnTo>
                    <a:pt x="33020" y="4866640"/>
                  </a:lnTo>
                  <a:lnTo>
                    <a:pt x="36830" y="4869180"/>
                  </a:lnTo>
                  <a:lnTo>
                    <a:pt x="40639" y="4872990"/>
                  </a:lnTo>
                  <a:lnTo>
                    <a:pt x="45720" y="4875530"/>
                  </a:lnTo>
                  <a:lnTo>
                    <a:pt x="49530" y="4878070"/>
                  </a:lnTo>
                  <a:lnTo>
                    <a:pt x="54610" y="4880610"/>
                  </a:lnTo>
                  <a:lnTo>
                    <a:pt x="58420" y="4883150"/>
                  </a:lnTo>
                  <a:lnTo>
                    <a:pt x="63500" y="4884420"/>
                  </a:lnTo>
                  <a:lnTo>
                    <a:pt x="68580" y="4886960"/>
                  </a:lnTo>
                  <a:lnTo>
                    <a:pt x="73660" y="4888230"/>
                  </a:lnTo>
                  <a:lnTo>
                    <a:pt x="77470" y="4889500"/>
                  </a:lnTo>
                  <a:lnTo>
                    <a:pt x="82550" y="4890770"/>
                  </a:lnTo>
                  <a:lnTo>
                    <a:pt x="88900" y="4890770"/>
                  </a:lnTo>
                  <a:lnTo>
                    <a:pt x="93980" y="4892040"/>
                  </a:lnTo>
                  <a:lnTo>
                    <a:pt x="2178050" y="4890770"/>
                  </a:lnTo>
                  <a:lnTo>
                    <a:pt x="2183130" y="4889500"/>
                  </a:lnTo>
                  <a:lnTo>
                    <a:pt x="2188210" y="4889500"/>
                  </a:lnTo>
                  <a:lnTo>
                    <a:pt x="2198369" y="4886960"/>
                  </a:lnTo>
                  <a:lnTo>
                    <a:pt x="2208530" y="4881880"/>
                  </a:lnTo>
                  <a:lnTo>
                    <a:pt x="2212340" y="4880610"/>
                  </a:lnTo>
                  <a:lnTo>
                    <a:pt x="2217419" y="4878070"/>
                  </a:lnTo>
                  <a:lnTo>
                    <a:pt x="2221230" y="4875530"/>
                  </a:lnTo>
                  <a:lnTo>
                    <a:pt x="2226310" y="4872990"/>
                  </a:lnTo>
                  <a:lnTo>
                    <a:pt x="2233930" y="4865370"/>
                  </a:lnTo>
                  <a:lnTo>
                    <a:pt x="2237740" y="4862830"/>
                  </a:lnTo>
                  <a:lnTo>
                    <a:pt x="2240280" y="4859020"/>
                  </a:lnTo>
                  <a:lnTo>
                    <a:pt x="2247900" y="4851400"/>
                  </a:lnTo>
                  <a:lnTo>
                    <a:pt x="2250440" y="4846320"/>
                  </a:lnTo>
                  <a:lnTo>
                    <a:pt x="2252980" y="4842510"/>
                  </a:lnTo>
                  <a:lnTo>
                    <a:pt x="2255519" y="4837430"/>
                  </a:lnTo>
                  <a:lnTo>
                    <a:pt x="2256790" y="4833620"/>
                  </a:lnTo>
                  <a:lnTo>
                    <a:pt x="2261869" y="4823460"/>
                  </a:lnTo>
                  <a:lnTo>
                    <a:pt x="2264410" y="4813300"/>
                  </a:lnTo>
                  <a:lnTo>
                    <a:pt x="2264410" y="4808220"/>
                  </a:lnTo>
                  <a:lnTo>
                    <a:pt x="2265680" y="4803140"/>
                  </a:lnTo>
                  <a:lnTo>
                    <a:pt x="2265680" y="87629"/>
                  </a:lnTo>
                  <a:lnTo>
                    <a:pt x="2259330" y="62229"/>
                  </a:lnTo>
                  <a:lnTo>
                    <a:pt x="2256790" y="57150"/>
                  </a:lnTo>
                  <a:lnTo>
                    <a:pt x="2255519" y="53339"/>
                  </a:lnTo>
                  <a:lnTo>
                    <a:pt x="2252980" y="48260"/>
                  </a:lnTo>
                  <a:lnTo>
                    <a:pt x="2250440" y="44450"/>
                  </a:lnTo>
                  <a:lnTo>
                    <a:pt x="2246630" y="40639"/>
                  </a:lnTo>
                  <a:lnTo>
                    <a:pt x="2244090" y="35560"/>
                  </a:lnTo>
                  <a:lnTo>
                    <a:pt x="2240280" y="31750"/>
                  </a:lnTo>
                  <a:lnTo>
                    <a:pt x="2236469" y="29210"/>
                  </a:lnTo>
                  <a:lnTo>
                    <a:pt x="2228850" y="21589"/>
                  </a:lnTo>
                  <a:lnTo>
                    <a:pt x="2225040" y="19050"/>
                  </a:lnTo>
                  <a:lnTo>
                    <a:pt x="2221230" y="15239"/>
                  </a:lnTo>
                  <a:lnTo>
                    <a:pt x="2216150" y="12700"/>
                  </a:lnTo>
                  <a:lnTo>
                    <a:pt x="2212340" y="10160"/>
                  </a:lnTo>
                  <a:lnTo>
                    <a:pt x="2207260" y="8889"/>
                  </a:lnTo>
                  <a:lnTo>
                    <a:pt x="2202180" y="6350"/>
                  </a:lnTo>
                  <a:lnTo>
                    <a:pt x="2198369" y="5079"/>
                  </a:lnTo>
                  <a:lnTo>
                    <a:pt x="2193290" y="2539"/>
                  </a:lnTo>
                  <a:close/>
                </a:path>
                <a:path w="2265679" h="4892040">
                  <a:moveTo>
                    <a:pt x="2178050" y="0"/>
                  </a:moveTo>
                  <a:lnTo>
                    <a:pt x="88900" y="0"/>
                  </a:lnTo>
                  <a:lnTo>
                    <a:pt x="82550" y="1269"/>
                  </a:lnTo>
                  <a:lnTo>
                    <a:pt x="77470" y="2539"/>
                  </a:lnTo>
                  <a:lnTo>
                    <a:pt x="2188210" y="2539"/>
                  </a:lnTo>
                  <a:lnTo>
                    <a:pt x="2178050" y="0"/>
                  </a:lnTo>
                  <a:close/>
                </a:path>
              </a:pathLst>
            </a:custGeom>
            <a:solidFill>
              <a:srgbClr val="E5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19190" y="1607820"/>
              <a:ext cx="867410" cy="762000"/>
            </a:xfrm>
            <a:custGeom>
              <a:avLst/>
              <a:gdLst/>
              <a:ahLst/>
              <a:cxnLst/>
              <a:rect l="l" t="t" r="r" b="b"/>
              <a:pathLst>
                <a:path w="867409" h="762000">
                  <a:moveTo>
                    <a:pt x="486410" y="0"/>
                  </a:moveTo>
                  <a:lnTo>
                    <a:pt x="48641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486410" y="571500"/>
                  </a:lnTo>
                  <a:lnTo>
                    <a:pt x="486410" y="762000"/>
                  </a:lnTo>
                  <a:lnTo>
                    <a:pt x="867410" y="381000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219190" y="1717040"/>
              <a:ext cx="120650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244840" y="1791970"/>
              <a:ext cx="544830" cy="407670"/>
            </a:xfrm>
            <a:custGeom>
              <a:avLst/>
              <a:gdLst/>
              <a:ahLst/>
              <a:cxnLst/>
              <a:rect l="l" t="t" r="r" b="b"/>
              <a:pathLst>
                <a:path w="544829" h="407669">
                  <a:moveTo>
                    <a:pt x="544829" y="0"/>
                  </a:moveTo>
                  <a:lnTo>
                    <a:pt x="0" y="0"/>
                  </a:lnTo>
                  <a:lnTo>
                    <a:pt x="0" y="407669"/>
                  </a:lnTo>
                  <a:lnTo>
                    <a:pt x="544829" y="407669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681720" y="1708150"/>
              <a:ext cx="107950" cy="850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150359" y="1800859"/>
            <a:ext cx="110236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BF4F4C"/>
                </a:solidFill>
                <a:latin typeface="Times New Roman"/>
                <a:cs typeface="Times New Roman"/>
              </a:rPr>
              <a:t>Giám</a:t>
            </a:r>
            <a:r>
              <a:rPr dirty="0" sz="2200" spc="-80" b="1">
                <a:solidFill>
                  <a:srgbClr val="BF4F4C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BF4F4C"/>
                </a:solidFill>
                <a:latin typeface="Times New Roman"/>
                <a:cs typeface="Times New Roman"/>
              </a:rPr>
              <a:t>sát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4750" y="1800859"/>
            <a:ext cx="11988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4E80BC"/>
                </a:solidFill>
                <a:latin typeface="Times New Roman"/>
                <a:cs typeface="Times New Roman"/>
              </a:rPr>
              <a:t>Linh</a:t>
            </a:r>
            <a:r>
              <a:rPr dirty="0" sz="2200" spc="-75" b="1">
                <a:solidFill>
                  <a:srgbClr val="4E80BC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4E80BC"/>
                </a:solidFill>
                <a:latin typeface="Times New Roman"/>
                <a:cs typeface="Times New Roman"/>
              </a:rPr>
              <a:t>hoạt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0869" y="2414270"/>
            <a:ext cx="97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6619" y="2426970"/>
            <a:ext cx="1821814" cy="5118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Times New Roman"/>
                <a:cs typeface="Times New Roman"/>
              </a:rPr>
              <a:t>Sử </a:t>
            </a:r>
            <a:r>
              <a:rPr dirty="0" sz="1600">
                <a:latin typeface="Times New Roman"/>
                <a:cs typeface="Times New Roman"/>
              </a:rPr>
              <a:t>dụng </a:t>
            </a:r>
            <a:r>
              <a:rPr dirty="0" sz="1600" spc="-5">
                <a:latin typeface="Times New Roman"/>
                <a:cs typeface="Times New Roman"/>
              </a:rPr>
              <a:t>mọi </a:t>
            </a:r>
            <a:r>
              <a:rPr dirty="0" sz="1600">
                <a:latin typeface="Times New Roman"/>
                <a:cs typeface="Times New Roman"/>
              </a:rPr>
              <a:t>lúc </a:t>
            </a:r>
            <a:r>
              <a:rPr dirty="0" sz="1600" spc="-5">
                <a:latin typeface="Times New Roman"/>
                <a:cs typeface="Times New Roman"/>
              </a:rPr>
              <a:t>mọi  nơi, </a:t>
            </a:r>
            <a:r>
              <a:rPr dirty="0" sz="1600">
                <a:latin typeface="Times New Roman"/>
                <a:cs typeface="Times New Roman"/>
              </a:rPr>
              <a:t>độ ổn định</a:t>
            </a:r>
            <a:r>
              <a:rPr dirty="0" sz="1600" spc="11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cao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6619" y="2913379"/>
            <a:ext cx="18224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1071245" algn="l"/>
                <a:tab pos="1651000" algn="l"/>
              </a:tabLst>
            </a:pPr>
            <a:r>
              <a:rPr dirty="0" sz="1600">
                <a:latin typeface="Times New Roman"/>
                <a:cs typeface="Times New Roman"/>
              </a:rPr>
              <a:t>khi	dù</a:t>
            </a:r>
            <a:r>
              <a:rPr dirty="0" sz="1600" spc="5">
                <a:latin typeface="Times New Roman"/>
                <a:cs typeface="Times New Roman"/>
              </a:rPr>
              <a:t>n</a:t>
            </a:r>
            <a:r>
              <a:rPr dirty="0" sz="1600">
                <a:latin typeface="Times New Roman"/>
                <a:cs typeface="Times New Roman"/>
              </a:rPr>
              <a:t>g	</a:t>
            </a:r>
            <a:r>
              <a:rPr dirty="0" sz="1600" spc="-5">
                <a:latin typeface="Times New Roman"/>
                <a:cs typeface="Times New Roman"/>
              </a:rPr>
              <a:t>s</a:t>
            </a:r>
            <a:r>
              <a:rPr dirty="0" sz="1600" spc="5">
                <a:latin typeface="Times New Roman"/>
                <a:cs typeface="Times New Roman"/>
              </a:rPr>
              <a:t>ó</a:t>
            </a:r>
            <a:r>
              <a:rPr dirty="0" sz="1600">
                <a:latin typeface="Times New Roman"/>
                <a:cs typeface="Times New Roman"/>
              </a:rPr>
              <a:t>ng	di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619" y="3155950"/>
            <a:ext cx="182181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Times New Roman"/>
                <a:cs typeface="Times New Roman"/>
              </a:rPr>
              <a:t>động của nhà</a:t>
            </a:r>
            <a:r>
              <a:rPr dirty="0" sz="1600" spc="3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mạng,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6619" y="3399790"/>
            <a:ext cx="12230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8369" algn="l"/>
              </a:tabLst>
            </a:pPr>
            <a:r>
              <a:rPr dirty="0" sz="1600">
                <a:latin typeface="Times New Roman"/>
                <a:cs typeface="Times New Roman"/>
              </a:rPr>
              <a:t>kh</a:t>
            </a:r>
            <a:r>
              <a:rPr dirty="0" sz="1600" spc="5">
                <a:latin typeface="Times New Roman"/>
                <a:cs typeface="Times New Roman"/>
              </a:rPr>
              <a:t>ô</a:t>
            </a:r>
            <a:r>
              <a:rPr dirty="0" sz="1600">
                <a:latin typeface="Times New Roman"/>
                <a:cs typeface="Times New Roman"/>
              </a:rPr>
              <a:t>ng	</a:t>
            </a:r>
            <a:r>
              <a:rPr dirty="0" sz="1600" spc="-5">
                <a:latin typeface="Times New Roman"/>
                <a:cs typeface="Times New Roman"/>
              </a:rPr>
              <a:t>cần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6619" y="3399790"/>
            <a:ext cx="1823085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60401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latin typeface="Times New Roman"/>
                <a:cs typeface="Times New Roman"/>
              </a:rPr>
              <a:t>c</a:t>
            </a:r>
            <a:r>
              <a:rPr dirty="0" sz="1600">
                <a:latin typeface="Times New Roman"/>
                <a:cs typeface="Times New Roman"/>
              </a:rPr>
              <a:t>ó  </a:t>
            </a:r>
            <a:r>
              <a:rPr dirty="0" sz="1600" spc="-10">
                <a:latin typeface="Times New Roman"/>
                <a:cs typeface="Times New Roman"/>
              </a:rPr>
              <a:t>3G/4G/Wifi </a:t>
            </a:r>
            <a:r>
              <a:rPr dirty="0" sz="1600">
                <a:latin typeface="Times New Roman"/>
                <a:cs typeface="Times New Roman"/>
              </a:rPr>
              <a:t>vẫn </a:t>
            </a:r>
            <a:r>
              <a:rPr dirty="0" sz="1600" spc="-5">
                <a:latin typeface="Times New Roman"/>
                <a:cs typeface="Times New Roman"/>
              </a:rPr>
              <a:t>sử  </a:t>
            </a:r>
            <a:r>
              <a:rPr dirty="0" sz="1600">
                <a:latin typeface="Times New Roman"/>
                <a:cs typeface="Times New Roman"/>
              </a:rPr>
              <a:t>dụng</a:t>
            </a:r>
            <a:r>
              <a:rPr dirty="0" sz="1600" spc="-5">
                <a:latin typeface="Times New Roman"/>
                <a:cs typeface="Times New Roman"/>
              </a:rPr>
              <a:t> được.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0869" y="4271009"/>
            <a:ext cx="97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619" y="4282440"/>
            <a:ext cx="1593215" cy="1962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Times New Roman"/>
                <a:cs typeface="Times New Roman"/>
              </a:rPr>
              <a:t>Tương thích với</a:t>
            </a:r>
            <a:r>
              <a:rPr dirty="0" sz="1600" spc="-8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tất  cả các thiết </a:t>
            </a:r>
            <a:r>
              <a:rPr dirty="0" sz="1600">
                <a:latin typeface="Times New Roman"/>
                <a:cs typeface="Times New Roman"/>
              </a:rPr>
              <a:t>bị </a:t>
            </a:r>
            <a:r>
              <a:rPr dirty="0" sz="1600" spc="-5">
                <a:latin typeface="Times New Roman"/>
                <a:cs typeface="Times New Roman"/>
              </a:rPr>
              <a:t>đầu  cuối: điện </a:t>
            </a:r>
            <a:r>
              <a:rPr dirty="0" sz="1600">
                <a:latin typeface="Times New Roman"/>
                <a:cs typeface="Times New Roman"/>
              </a:rPr>
              <a:t>thoại </a:t>
            </a:r>
            <a:r>
              <a:rPr dirty="0" sz="1600" spc="-5">
                <a:latin typeface="Times New Roman"/>
                <a:cs typeface="Times New Roman"/>
              </a:rPr>
              <a:t>cố  </a:t>
            </a:r>
            <a:r>
              <a:rPr dirty="0" sz="1600">
                <a:latin typeface="Times New Roman"/>
                <a:cs typeface="Times New Roman"/>
              </a:rPr>
              <a:t>định</a:t>
            </a:r>
            <a:endParaRPr sz="1600">
              <a:latin typeface="Times New Roman"/>
              <a:cs typeface="Times New Roman"/>
            </a:endParaRPr>
          </a:p>
          <a:p>
            <a:pPr marL="12700" marR="46990">
              <a:lnSpc>
                <a:spcPts val="1900"/>
              </a:lnSpc>
              <a:spcBef>
                <a:spcPts val="40"/>
              </a:spcBef>
            </a:pPr>
            <a:r>
              <a:rPr dirty="0" sz="1600" spc="-5">
                <a:latin typeface="Times New Roman"/>
                <a:cs typeface="Times New Roman"/>
              </a:rPr>
              <a:t>truyền </a:t>
            </a:r>
            <a:r>
              <a:rPr dirty="0" sz="1600">
                <a:latin typeface="Times New Roman"/>
                <a:cs typeface="Times New Roman"/>
              </a:rPr>
              <a:t>thống, </a:t>
            </a:r>
            <a:r>
              <a:rPr dirty="0" sz="1600" spc="-5">
                <a:latin typeface="Times New Roman"/>
                <a:cs typeface="Times New Roman"/>
              </a:rPr>
              <a:t>IP  </a:t>
            </a:r>
            <a:r>
              <a:rPr dirty="0" sz="1600">
                <a:latin typeface="Times New Roman"/>
                <a:cs typeface="Times New Roman"/>
              </a:rPr>
              <a:t>Phone,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sofphone,</a:t>
            </a:r>
            <a:endParaRPr sz="1600">
              <a:latin typeface="Times New Roman"/>
              <a:cs typeface="Times New Roman"/>
            </a:endParaRPr>
          </a:p>
          <a:p>
            <a:pPr marL="12700" marR="46990">
              <a:lnSpc>
                <a:spcPts val="1889"/>
              </a:lnSpc>
              <a:spcBef>
                <a:spcPts val="5"/>
              </a:spcBef>
            </a:pPr>
            <a:r>
              <a:rPr dirty="0" sz="1600" spc="-5">
                <a:latin typeface="Times New Roman"/>
                <a:cs typeface="Times New Roman"/>
              </a:rPr>
              <a:t>điện </a:t>
            </a:r>
            <a:r>
              <a:rPr dirty="0" sz="1600">
                <a:latin typeface="Times New Roman"/>
                <a:cs typeface="Times New Roman"/>
              </a:rPr>
              <a:t>thoại di</a:t>
            </a:r>
            <a:r>
              <a:rPr dirty="0" sz="1600" spc="-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động,  </a:t>
            </a:r>
            <a:r>
              <a:rPr dirty="0" sz="1600" spc="-5">
                <a:latin typeface="Times New Roman"/>
                <a:cs typeface="Times New Roman"/>
              </a:rPr>
              <a:t>máy tính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PC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66159" y="2428240"/>
            <a:ext cx="97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51909" y="2439670"/>
            <a:ext cx="1733550" cy="102108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45"/>
              </a:spcBef>
            </a:pPr>
            <a:r>
              <a:rPr dirty="0" sz="1600" spc="-5">
                <a:latin typeface="Times New Roman"/>
                <a:cs typeface="Times New Roman"/>
              </a:rPr>
              <a:t>Kiểm soát </a:t>
            </a:r>
            <a:r>
              <a:rPr dirty="0" sz="1600">
                <a:latin typeface="Times New Roman"/>
                <a:cs typeface="Times New Roman"/>
              </a:rPr>
              <a:t>hoạt động  </a:t>
            </a:r>
            <a:r>
              <a:rPr dirty="0" sz="1600" spc="-5">
                <a:latin typeface="Times New Roman"/>
                <a:cs typeface="Times New Roman"/>
              </a:rPr>
              <a:t>CSKH trên tất cả</a:t>
            </a:r>
            <a:r>
              <a:rPr dirty="0" sz="1600" spc="-1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các  kênh: Thoại, SMS,  </a:t>
            </a:r>
            <a:r>
              <a:rPr dirty="0" sz="1600" spc="-10">
                <a:latin typeface="Times New Roman"/>
                <a:cs typeface="Times New Roman"/>
              </a:rPr>
              <a:t>Email, </a:t>
            </a:r>
            <a:r>
              <a:rPr dirty="0" sz="1600" spc="-5">
                <a:latin typeface="Times New Roman"/>
                <a:cs typeface="Times New Roman"/>
              </a:rPr>
              <a:t>Live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Chat,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66159" y="3435350"/>
            <a:ext cx="8153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Times New Roman"/>
                <a:cs typeface="Times New Roman"/>
              </a:rPr>
              <a:t>Facebook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6159" y="4701540"/>
            <a:ext cx="97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66159" y="3830320"/>
            <a:ext cx="2108200" cy="163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Times New Roman"/>
                <a:cs typeface="Times New Roman"/>
              </a:rPr>
              <a:t>Giám sát </a:t>
            </a:r>
            <a:r>
              <a:rPr dirty="0" sz="1600">
                <a:latin typeface="Times New Roman"/>
                <a:cs typeface="Times New Roman"/>
              </a:rPr>
              <a:t>hoạt động  </a:t>
            </a:r>
            <a:r>
              <a:rPr dirty="0" sz="1600" spc="-5">
                <a:latin typeface="Times New Roman"/>
                <a:cs typeface="Times New Roman"/>
              </a:rPr>
              <a:t>của </a:t>
            </a:r>
            <a:r>
              <a:rPr dirty="0" sz="1600">
                <a:latin typeface="Times New Roman"/>
                <a:cs typeface="Times New Roman"/>
              </a:rPr>
              <a:t>nhân </a:t>
            </a:r>
            <a:r>
              <a:rPr dirty="0" sz="1600" spc="-5">
                <a:latin typeface="Times New Roman"/>
                <a:cs typeface="Times New Roman"/>
              </a:rPr>
              <a:t>viên, giám  </a:t>
            </a:r>
            <a:r>
              <a:rPr dirty="0" sz="1600">
                <a:latin typeface="Times New Roman"/>
                <a:cs typeface="Times New Roman"/>
              </a:rPr>
              <a:t>sát nội dung cuộc</a:t>
            </a:r>
            <a:r>
              <a:rPr dirty="0" sz="1600" spc="-9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gọi</a:t>
            </a:r>
            <a:endParaRPr sz="1600">
              <a:latin typeface="Times New Roman"/>
              <a:cs typeface="Times New Roman"/>
            </a:endParaRPr>
          </a:p>
          <a:p>
            <a:pPr algn="just" marL="298450" marR="5715">
              <a:lnSpc>
                <a:spcPct val="99700"/>
              </a:lnSpc>
              <a:spcBef>
                <a:spcPts val="1195"/>
              </a:spcBef>
            </a:pPr>
            <a:r>
              <a:rPr dirty="0" sz="1600" spc="-5">
                <a:latin typeface="Times New Roman"/>
                <a:cs typeface="Times New Roman"/>
              </a:rPr>
              <a:t>Hệ </a:t>
            </a:r>
            <a:r>
              <a:rPr dirty="0" sz="1600">
                <a:latin typeface="Times New Roman"/>
                <a:cs typeface="Times New Roman"/>
              </a:rPr>
              <a:t>thống báo </a:t>
            </a:r>
            <a:r>
              <a:rPr dirty="0" sz="1600" spc="-5">
                <a:latin typeface="Times New Roman"/>
                <a:cs typeface="Times New Roman"/>
              </a:rPr>
              <a:t>cáo </a:t>
            </a:r>
            <a:r>
              <a:rPr dirty="0" sz="1600">
                <a:latin typeface="Times New Roman"/>
                <a:cs typeface="Times New Roman"/>
              </a:rPr>
              <a:t>đầy  đủ, </a:t>
            </a:r>
            <a:r>
              <a:rPr dirty="0" sz="1600" spc="-5">
                <a:latin typeface="Times New Roman"/>
                <a:cs typeface="Times New Roman"/>
              </a:rPr>
              <a:t>chi tiết </a:t>
            </a:r>
            <a:r>
              <a:rPr dirty="0" sz="1600">
                <a:latin typeface="Times New Roman"/>
                <a:cs typeface="Times New Roman"/>
              </a:rPr>
              <a:t>theo nhân  </a:t>
            </a:r>
            <a:r>
              <a:rPr dirty="0" sz="1600" spc="-5">
                <a:latin typeface="Times New Roman"/>
                <a:cs typeface="Times New Roman"/>
              </a:rPr>
              <a:t>viên, </a:t>
            </a:r>
            <a:r>
              <a:rPr dirty="0" sz="1600">
                <a:latin typeface="Times New Roman"/>
                <a:cs typeface="Times New Roman"/>
              </a:rPr>
              <a:t>theo tổng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đài.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66159" y="5595620"/>
            <a:ext cx="2108200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Times New Roman"/>
                <a:cs typeface="Times New Roman"/>
              </a:rPr>
              <a:t>Ghi âm cuộc </a:t>
            </a:r>
            <a:r>
              <a:rPr dirty="0" sz="1600">
                <a:latin typeface="Times New Roman"/>
                <a:cs typeface="Times New Roman"/>
              </a:rPr>
              <a:t>gọi  không </a:t>
            </a:r>
            <a:r>
              <a:rPr dirty="0" sz="1600" spc="-5">
                <a:latin typeface="Times New Roman"/>
                <a:cs typeface="Times New Roman"/>
              </a:rPr>
              <a:t>giới </a:t>
            </a:r>
            <a:r>
              <a:rPr dirty="0" sz="1600">
                <a:latin typeface="Times New Roman"/>
                <a:cs typeface="Times New Roman"/>
              </a:rPr>
              <a:t>hạn dung  </a:t>
            </a:r>
            <a:r>
              <a:rPr dirty="0" sz="1600" spc="-5">
                <a:latin typeface="Times New Roman"/>
                <a:cs typeface="Times New Roman"/>
              </a:rPr>
              <a:t>lượng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77000" y="2418079"/>
            <a:ext cx="97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77000" y="3300729"/>
            <a:ext cx="97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77000" y="3939540"/>
            <a:ext cx="97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62750" y="1800859"/>
            <a:ext cx="1821180" cy="3149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5125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7F63A1"/>
                </a:solidFill>
                <a:latin typeface="Times New Roman"/>
                <a:cs typeface="Times New Roman"/>
              </a:rPr>
              <a:t>Mở</a:t>
            </a:r>
            <a:r>
              <a:rPr dirty="0" sz="2200" spc="-15" b="1">
                <a:solidFill>
                  <a:srgbClr val="7F63A1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7F63A1"/>
                </a:solidFill>
                <a:latin typeface="Times New Roman"/>
                <a:cs typeface="Times New Roman"/>
              </a:rPr>
              <a:t>rộng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 spc="-10">
                <a:latin typeface="Times New Roman"/>
                <a:cs typeface="Times New Roman"/>
              </a:rPr>
              <a:t>Mở </a:t>
            </a:r>
            <a:r>
              <a:rPr dirty="0" sz="1600">
                <a:latin typeface="Times New Roman"/>
                <a:cs typeface="Times New Roman"/>
              </a:rPr>
              <a:t>rộng dễ </a:t>
            </a:r>
            <a:r>
              <a:rPr dirty="0" sz="1600" spc="-5">
                <a:latin typeface="Times New Roman"/>
                <a:cs typeface="Times New Roman"/>
              </a:rPr>
              <a:t>dàng  </a:t>
            </a:r>
            <a:r>
              <a:rPr dirty="0" sz="1600">
                <a:latin typeface="Times New Roman"/>
                <a:cs typeface="Times New Roman"/>
              </a:rPr>
              <a:t>không </a:t>
            </a:r>
            <a:r>
              <a:rPr dirty="0" sz="1600" spc="-5">
                <a:latin typeface="Times New Roman"/>
                <a:cs typeface="Times New Roman"/>
              </a:rPr>
              <a:t>giới </a:t>
            </a:r>
            <a:r>
              <a:rPr dirty="0" sz="1600">
                <a:latin typeface="Times New Roman"/>
                <a:cs typeface="Times New Roman"/>
              </a:rPr>
              <a:t>hạn vị </a:t>
            </a:r>
            <a:r>
              <a:rPr dirty="0" sz="1600" spc="-5">
                <a:latin typeface="Times New Roman"/>
                <a:cs typeface="Times New Roman"/>
              </a:rPr>
              <a:t>trí  địa </a:t>
            </a:r>
            <a:r>
              <a:rPr dirty="0" sz="1600">
                <a:latin typeface="Times New Roman"/>
                <a:cs typeface="Times New Roman"/>
              </a:rPr>
              <a:t>lý, vùng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miền.</a:t>
            </a:r>
            <a:endParaRPr sz="16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000"/>
              </a:lnSpc>
              <a:spcBef>
                <a:spcPts val="1190"/>
              </a:spcBef>
            </a:pPr>
            <a:r>
              <a:rPr dirty="0" sz="1600" spc="-5">
                <a:latin typeface="Times New Roman"/>
                <a:cs typeface="Times New Roman"/>
              </a:rPr>
              <a:t>Phục </a:t>
            </a:r>
            <a:r>
              <a:rPr dirty="0" sz="1600">
                <a:latin typeface="Times New Roman"/>
                <a:cs typeface="Times New Roman"/>
              </a:rPr>
              <a:t>vụ đa dạng nhu  </a:t>
            </a:r>
            <a:r>
              <a:rPr dirty="0" sz="1600" spc="-10">
                <a:latin typeface="Times New Roman"/>
                <a:cs typeface="Times New Roman"/>
              </a:rPr>
              <a:t>cầu </a:t>
            </a:r>
            <a:r>
              <a:rPr dirty="0" sz="1600" spc="-5">
                <a:latin typeface="Times New Roman"/>
                <a:cs typeface="Times New Roman"/>
              </a:rPr>
              <a:t>của doanh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nghiệp</a:t>
            </a:r>
            <a:endParaRPr sz="16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9800"/>
              </a:lnSpc>
              <a:spcBef>
                <a:spcPts val="1195"/>
              </a:spcBef>
            </a:pPr>
            <a:r>
              <a:rPr dirty="0" sz="1600" spc="-5">
                <a:latin typeface="Times New Roman"/>
                <a:cs typeface="Times New Roman"/>
              </a:rPr>
              <a:t>Hệ </a:t>
            </a:r>
            <a:r>
              <a:rPr dirty="0" sz="1600">
                <a:latin typeface="Times New Roman"/>
                <a:cs typeface="Times New Roman"/>
              </a:rPr>
              <a:t>thống </a:t>
            </a:r>
            <a:r>
              <a:rPr dirty="0" sz="1600" spc="-5">
                <a:latin typeface="Times New Roman"/>
                <a:cs typeface="Times New Roman"/>
              </a:rPr>
              <a:t>mở </a:t>
            </a:r>
            <a:r>
              <a:rPr dirty="0" sz="1600" spc="-10">
                <a:latin typeface="Times New Roman"/>
                <a:cs typeface="Times New Roman"/>
              </a:rPr>
              <a:t>có </a:t>
            </a:r>
            <a:r>
              <a:rPr dirty="0" sz="1600">
                <a:latin typeface="Times New Roman"/>
                <a:cs typeface="Times New Roman"/>
              </a:rPr>
              <a:t>khả  năng </a:t>
            </a:r>
            <a:r>
              <a:rPr dirty="0" sz="1600" spc="-5">
                <a:latin typeface="Times New Roman"/>
                <a:cs typeface="Times New Roman"/>
              </a:rPr>
              <a:t>tích hợp với </a:t>
            </a:r>
            <a:r>
              <a:rPr dirty="0" sz="1600" spc="-10">
                <a:latin typeface="Times New Roman"/>
                <a:cs typeface="Times New Roman"/>
              </a:rPr>
              <a:t>các  </a:t>
            </a:r>
            <a:r>
              <a:rPr dirty="0" sz="1600">
                <a:latin typeface="Times New Roman"/>
                <a:cs typeface="Times New Roman"/>
              </a:rPr>
              <a:t>phần </a:t>
            </a:r>
            <a:r>
              <a:rPr dirty="0" sz="1600" spc="-10">
                <a:latin typeface="Times New Roman"/>
                <a:cs typeface="Times New Roman"/>
              </a:rPr>
              <a:t>mềm có </a:t>
            </a:r>
            <a:r>
              <a:rPr dirty="0" sz="1600">
                <a:latin typeface="Times New Roman"/>
                <a:cs typeface="Times New Roman"/>
              </a:rPr>
              <a:t>sẵn của  doanh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nghiệp.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3710940" y="220979"/>
            <a:ext cx="378904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/>
              <a:t>LỢI </a:t>
            </a:r>
            <a:r>
              <a:rPr dirty="0" sz="2000"/>
              <a:t>ÍCH </a:t>
            </a:r>
            <a:r>
              <a:rPr dirty="0" sz="2000" spc="-5"/>
              <a:t>SỬ </a:t>
            </a:r>
            <a:r>
              <a:rPr dirty="0" sz="2000"/>
              <a:t>DỤNG DỊCH </a:t>
            </a:r>
            <a:r>
              <a:rPr dirty="0" sz="2000" spc="-10"/>
              <a:t>VỤ</a:t>
            </a:r>
            <a:r>
              <a:rPr dirty="0" sz="2000" spc="-65"/>
              <a:t> </a:t>
            </a:r>
            <a:r>
              <a:rPr dirty="0" sz="2000"/>
              <a:t>3C</a:t>
            </a:r>
            <a:endParaRPr sz="2000"/>
          </a:p>
        </p:txBody>
      </p:sp>
    </p:spTree>
  </p:cSld>
  <p:clrMapOvr>
    <a:masterClrMapping/>
  </p:clrMapOvr>
  <p:transition spd="fast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6459" y="6435090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4" name="object 4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616710" y="3379470"/>
            <a:ext cx="5958840" cy="1042669"/>
            <a:chOff x="1616710" y="3379470"/>
            <a:chExt cx="5958840" cy="1042669"/>
          </a:xfrm>
        </p:grpSpPr>
        <p:sp>
          <p:nvSpPr>
            <p:cNvPr id="7" name="object 7"/>
            <p:cNvSpPr/>
            <p:nvPr/>
          </p:nvSpPr>
          <p:spPr>
            <a:xfrm>
              <a:off x="2880360" y="3379470"/>
              <a:ext cx="4695190" cy="1042669"/>
            </a:xfrm>
            <a:custGeom>
              <a:avLst/>
              <a:gdLst/>
              <a:ahLst/>
              <a:cxnLst/>
              <a:rect l="l" t="t" r="r" b="b"/>
              <a:pathLst>
                <a:path w="4695190" h="1042670">
                  <a:moveTo>
                    <a:pt x="3986530" y="0"/>
                  </a:moveTo>
                  <a:lnTo>
                    <a:pt x="0" y="0"/>
                  </a:lnTo>
                  <a:lnTo>
                    <a:pt x="0" y="1042669"/>
                  </a:lnTo>
                  <a:lnTo>
                    <a:pt x="3986530" y="1042669"/>
                  </a:lnTo>
                  <a:lnTo>
                    <a:pt x="4320221" y="799388"/>
                  </a:lnTo>
                  <a:lnTo>
                    <a:pt x="4334176" y="789060"/>
                  </a:lnTo>
                  <a:lnTo>
                    <a:pt x="4330034" y="789060"/>
                  </a:lnTo>
                  <a:lnTo>
                    <a:pt x="4330589" y="788622"/>
                  </a:lnTo>
                  <a:lnTo>
                    <a:pt x="4331957" y="787604"/>
                  </a:lnTo>
                  <a:lnTo>
                    <a:pt x="4352713" y="772607"/>
                  </a:lnTo>
                  <a:lnTo>
                    <a:pt x="4695190" y="527049"/>
                  </a:lnTo>
                  <a:lnTo>
                    <a:pt x="4368157" y="281991"/>
                  </a:lnTo>
                  <a:lnTo>
                    <a:pt x="4367003" y="281991"/>
                  </a:lnTo>
                  <a:lnTo>
                    <a:pt x="4366766" y="281891"/>
                  </a:lnTo>
                  <a:lnTo>
                    <a:pt x="4365753" y="281217"/>
                  </a:lnTo>
                  <a:lnTo>
                    <a:pt x="4361474" y="278181"/>
                  </a:lnTo>
                  <a:lnTo>
                    <a:pt x="3986530" y="0"/>
                  </a:lnTo>
                  <a:close/>
                </a:path>
                <a:path w="4695190" h="1042670">
                  <a:moveTo>
                    <a:pt x="4364903" y="765559"/>
                  </a:moveTo>
                  <a:lnTo>
                    <a:pt x="4332425" y="787497"/>
                  </a:lnTo>
                  <a:lnTo>
                    <a:pt x="4330211" y="788980"/>
                  </a:lnTo>
                  <a:lnTo>
                    <a:pt x="4330034" y="789060"/>
                  </a:lnTo>
                  <a:lnTo>
                    <a:pt x="4334176" y="789060"/>
                  </a:lnTo>
                  <a:lnTo>
                    <a:pt x="4364842" y="765747"/>
                  </a:lnTo>
                  <a:lnTo>
                    <a:pt x="4364903" y="765559"/>
                  </a:lnTo>
                  <a:close/>
                </a:path>
                <a:path w="4695190" h="1042670">
                  <a:moveTo>
                    <a:pt x="4346275" y="265741"/>
                  </a:moveTo>
                  <a:lnTo>
                    <a:pt x="4346540" y="265971"/>
                  </a:lnTo>
                  <a:lnTo>
                    <a:pt x="4364378" y="279814"/>
                  </a:lnTo>
                  <a:lnTo>
                    <a:pt x="4366624" y="281633"/>
                  </a:lnTo>
                  <a:lnTo>
                    <a:pt x="4367003" y="281991"/>
                  </a:lnTo>
                  <a:lnTo>
                    <a:pt x="4368157" y="281991"/>
                  </a:lnTo>
                  <a:lnTo>
                    <a:pt x="4347732" y="266778"/>
                  </a:lnTo>
                  <a:lnTo>
                    <a:pt x="4346275" y="265741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42260" y="3379470"/>
              <a:ext cx="4695190" cy="1042669"/>
            </a:xfrm>
            <a:custGeom>
              <a:avLst/>
              <a:gdLst/>
              <a:ahLst/>
              <a:cxnLst/>
              <a:rect l="l" t="t" r="r" b="b"/>
              <a:pathLst>
                <a:path w="4695190" h="1042670">
                  <a:moveTo>
                    <a:pt x="3985260" y="0"/>
                  </a:moveTo>
                  <a:lnTo>
                    <a:pt x="0" y="0"/>
                  </a:lnTo>
                  <a:lnTo>
                    <a:pt x="0" y="1042669"/>
                  </a:lnTo>
                  <a:lnTo>
                    <a:pt x="3985260" y="1042669"/>
                  </a:lnTo>
                  <a:lnTo>
                    <a:pt x="4329520" y="792096"/>
                  </a:lnTo>
                  <a:lnTo>
                    <a:pt x="4333623" y="789060"/>
                  </a:lnTo>
                  <a:lnTo>
                    <a:pt x="4329975" y="789060"/>
                  </a:lnTo>
                  <a:lnTo>
                    <a:pt x="4330537" y="788622"/>
                  </a:lnTo>
                  <a:lnTo>
                    <a:pt x="4334182" y="785947"/>
                  </a:lnTo>
                  <a:lnTo>
                    <a:pt x="4352679" y="772607"/>
                  </a:lnTo>
                  <a:lnTo>
                    <a:pt x="4695190" y="527049"/>
                  </a:lnTo>
                  <a:lnTo>
                    <a:pt x="4367926" y="281991"/>
                  </a:lnTo>
                  <a:lnTo>
                    <a:pt x="4366168" y="281991"/>
                  </a:lnTo>
                  <a:lnTo>
                    <a:pt x="4365901" y="281891"/>
                  </a:lnTo>
                  <a:lnTo>
                    <a:pt x="4364931" y="281267"/>
                  </a:lnTo>
                  <a:lnTo>
                    <a:pt x="4363168" y="280053"/>
                  </a:lnTo>
                  <a:lnTo>
                    <a:pt x="4360524" y="278181"/>
                  </a:lnTo>
                  <a:lnTo>
                    <a:pt x="4343702" y="265971"/>
                  </a:lnTo>
                  <a:lnTo>
                    <a:pt x="3985260" y="0"/>
                  </a:lnTo>
                  <a:close/>
                </a:path>
                <a:path w="4695190" h="1042670">
                  <a:moveTo>
                    <a:pt x="4364593" y="765559"/>
                  </a:moveTo>
                  <a:lnTo>
                    <a:pt x="4330144" y="788980"/>
                  </a:lnTo>
                  <a:lnTo>
                    <a:pt x="4329975" y="789060"/>
                  </a:lnTo>
                  <a:lnTo>
                    <a:pt x="4333623" y="789060"/>
                  </a:lnTo>
                  <a:lnTo>
                    <a:pt x="4355743" y="772607"/>
                  </a:lnTo>
                  <a:lnTo>
                    <a:pt x="4359364" y="769857"/>
                  </a:lnTo>
                  <a:lnTo>
                    <a:pt x="4361977" y="767836"/>
                  </a:lnTo>
                  <a:lnTo>
                    <a:pt x="4363664" y="766486"/>
                  </a:lnTo>
                  <a:lnTo>
                    <a:pt x="4364508" y="765747"/>
                  </a:lnTo>
                  <a:lnTo>
                    <a:pt x="4364593" y="765559"/>
                  </a:lnTo>
                  <a:close/>
                </a:path>
                <a:path w="4695190" h="1042670">
                  <a:moveTo>
                    <a:pt x="4345869" y="265741"/>
                  </a:moveTo>
                  <a:lnTo>
                    <a:pt x="4346126" y="265988"/>
                  </a:lnTo>
                  <a:lnTo>
                    <a:pt x="4346883" y="266611"/>
                  </a:lnTo>
                  <a:lnTo>
                    <a:pt x="4361975" y="278486"/>
                  </a:lnTo>
                  <a:lnTo>
                    <a:pt x="4364945" y="280886"/>
                  </a:lnTo>
                  <a:lnTo>
                    <a:pt x="4365819" y="281633"/>
                  </a:lnTo>
                  <a:lnTo>
                    <a:pt x="4366168" y="281991"/>
                  </a:lnTo>
                  <a:lnTo>
                    <a:pt x="4367926" y="281991"/>
                  </a:lnTo>
                  <a:lnTo>
                    <a:pt x="4349312" y="268179"/>
                  </a:lnTo>
                  <a:lnTo>
                    <a:pt x="4346238" y="265971"/>
                  </a:lnTo>
                  <a:lnTo>
                    <a:pt x="4345869" y="2657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16710" y="3418840"/>
              <a:ext cx="2137410" cy="955040"/>
            </a:xfrm>
            <a:custGeom>
              <a:avLst/>
              <a:gdLst/>
              <a:ahLst/>
              <a:cxnLst/>
              <a:rect l="l" t="t" r="r" b="b"/>
              <a:pathLst>
                <a:path w="2137410" h="955039">
                  <a:moveTo>
                    <a:pt x="1484630" y="0"/>
                  </a:moveTo>
                  <a:lnTo>
                    <a:pt x="346709" y="0"/>
                  </a:lnTo>
                  <a:lnTo>
                    <a:pt x="290402" y="3303"/>
                  </a:lnTo>
                  <a:lnTo>
                    <a:pt x="237012" y="12862"/>
                  </a:lnTo>
                  <a:lnTo>
                    <a:pt x="187250" y="28152"/>
                  </a:lnTo>
                  <a:lnTo>
                    <a:pt x="141823" y="48646"/>
                  </a:lnTo>
                  <a:lnTo>
                    <a:pt x="101441" y="73818"/>
                  </a:lnTo>
                  <a:lnTo>
                    <a:pt x="66812" y="103144"/>
                  </a:lnTo>
                  <a:lnTo>
                    <a:pt x="38644" y="136097"/>
                  </a:lnTo>
                  <a:lnTo>
                    <a:pt x="17647" y="172151"/>
                  </a:lnTo>
                  <a:lnTo>
                    <a:pt x="4530" y="210780"/>
                  </a:lnTo>
                  <a:lnTo>
                    <a:pt x="0" y="251460"/>
                  </a:lnTo>
                  <a:lnTo>
                    <a:pt x="0" y="704850"/>
                  </a:lnTo>
                  <a:lnTo>
                    <a:pt x="4530" y="745185"/>
                  </a:lnTo>
                  <a:lnTo>
                    <a:pt x="17647" y="783539"/>
                  </a:lnTo>
                  <a:lnTo>
                    <a:pt x="38644" y="819378"/>
                  </a:lnTo>
                  <a:lnTo>
                    <a:pt x="66812" y="852169"/>
                  </a:lnTo>
                  <a:lnTo>
                    <a:pt x="101441" y="881380"/>
                  </a:lnTo>
                  <a:lnTo>
                    <a:pt x="141823" y="906475"/>
                  </a:lnTo>
                  <a:lnTo>
                    <a:pt x="187250" y="926922"/>
                  </a:lnTo>
                  <a:lnTo>
                    <a:pt x="237012" y="942187"/>
                  </a:lnTo>
                  <a:lnTo>
                    <a:pt x="290402" y="951738"/>
                  </a:lnTo>
                  <a:lnTo>
                    <a:pt x="346709" y="955040"/>
                  </a:lnTo>
                  <a:lnTo>
                    <a:pt x="1484630" y="955040"/>
                  </a:lnTo>
                  <a:lnTo>
                    <a:pt x="2137410" y="477520"/>
                  </a:lnTo>
                  <a:lnTo>
                    <a:pt x="148463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47240" y="3695700"/>
              <a:ext cx="180340" cy="372110"/>
            </a:xfrm>
            <a:custGeom>
              <a:avLst/>
              <a:gdLst/>
              <a:ahLst/>
              <a:cxnLst/>
              <a:rect l="l" t="t" r="r" b="b"/>
              <a:pathLst>
                <a:path w="180339" h="372110">
                  <a:moveTo>
                    <a:pt x="0" y="0"/>
                  </a:moveTo>
                  <a:lnTo>
                    <a:pt x="0" y="372110"/>
                  </a:lnTo>
                  <a:lnTo>
                    <a:pt x="180340" y="186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039620">
              <a:lnSpc>
                <a:spcPct val="100000"/>
              </a:lnSpc>
              <a:spcBef>
                <a:spcPts val="100"/>
              </a:spcBef>
            </a:pPr>
            <a:r>
              <a:rPr dirty="0"/>
              <a:t>GIỚI </a:t>
            </a:r>
            <a:r>
              <a:rPr dirty="0" spc="-10"/>
              <a:t>THIỆU </a:t>
            </a:r>
            <a:r>
              <a:rPr dirty="0" spc="-5"/>
              <a:t>GIẢI PHÁP</a:t>
            </a:r>
            <a:r>
              <a:rPr dirty="0" spc="-235"/>
              <a:t> </a:t>
            </a:r>
            <a:r>
              <a:rPr dirty="0" spc="-5"/>
              <a:t>3C</a:t>
            </a:r>
          </a:p>
          <a:p>
            <a:pPr algn="ctr" marL="2039620">
              <a:lnSpc>
                <a:spcPct val="100000"/>
              </a:lnSpc>
            </a:pPr>
            <a:r>
              <a:rPr dirty="0" spc="-5"/>
              <a:t>(Cloud Contact</a:t>
            </a:r>
            <a:r>
              <a:rPr dirty="0" spc="-10"/>
              <a:t> </a:t>
            </a:r>
            <a:r>
              <a:rPr dirty="0" spc="-5"/>
              <a:t>Center)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23160" y="3644900"/>
            <a:ext cx="3822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6659" y="3716020"/>
            <a:ext cx="32518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006FBF"/>
                </a:solidFill>
                <a:latin typeface="Times New Roman"/>
                <a:cs typeface="Times New Roman"/>
              </a:rPr>
              <a:t>Tổng quan </a:t>
            </a:r>
            <a:r>
              <a:rPr dirty="0" sz="2200" b="1">
                <a:solidFill>
                  <a:srgbClr val="006FBF"/>
                </a:solidFill>
                <a:latin typeface="Times New Roman"/>
                <a:cs typeface="Times New Roman"/>
              </a:rPr>
              <a:t>về giải </a:t>
            </a:r>
            <a:r>
              <a:rPr dirty="0" sz="2200" spc="-5" b="1">
                <a:solidFill>
                  <a:srgbClr val="006FBF"/>
                </a:solidFill>
                <a:latin typeface="Times New Roman"/>
                <a:cs typeface="Times New Roman"/>
              </a:rPr>
              <a:t>pháp</a:t>
            </a:r>
            <a:r>
              <a:rPr dirty="0" sz="2200" spc="-40" b="1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6FBF"/>
                </a:solidFill>
                <a:latin typeface="Times New Roman"/>
                <a:cs typeface="Times New Roman"/>
              </a:rPr>
              <a:t>3C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horz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6459" y="6435090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0" y="243840"/>
            <a:ext cx="351218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1. </a:t>
            </a:r>
            <a:r>
              <a:rPr dirty="0" sz="2000" spc="-5"/>
              <a:t>GIỚI </a:t>
            </a:r>
            <a:r>
              <a:rPr dirty="0" sz="2000" spc="-10"/>
              <a:t>THIỆU </a:t>
            </a:r>
            <a:r>
              <a:rPr dirty="0" sz="2000" spc="-5"/>
              <a:t>GIẢI </a:t>
            </a:r>
            <a:r>
              <a:rPr dirty="0" sz="2000"/>
              <a:t>PHÁP</a:t>
            </a:r>
            <a:r>
              <a:rPr dirty="0" sz="2000" spc="-155"/>
              <a:t> </a:t>
            </a:r>
            <a:r>
              <a:rPr dirty="0" sz="2000"/>
              <a:t>3C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12700" y="0"/>
            <a:ext cx="9131300" cy="994410"/>
            <a:chOff x="12700" y="0"/>
            <a:chExt cx="9131300" cy="994410"/>
          </a:xfrm>
        </p:grpSpPr>
        <p:sp>
          <p:nvSpPr>
            <p:cNvPr id="5" name="object 5"/>
            <p:cNvSpPr/>
            <p:nvPr/>
          </p:nvSpPr>
          <p:spPr>
            <a:xfrm>
              <a:off x="12700" y="750569"/>
              <a:ext cx="91313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94970" y="1413510"/>
            <a:ext cx="2038350" cy="965200"/>
            <a:chOff x="394970" y="1413510"/>
            <a:chExt cx="2038350" cy="965200"/>
          </a:xfrm>
        </p:grpSpPr>
        <p:sp>
          <p:nvSpPr>
            <p:cNvPr id="8" name="object 8"/>
            <p:cNvSpPr/>
            <p:nvPr/>
          </p:nvSpPr>
          <p:spPr>
            <a:xfrm>
              <a:off x="394970" y="1413510"/>
              <a:ext cx="2038350" cy="965200"/>
            </a:xfrm>
            <a:custGeom>
              <a:avLst/>
              <a:gdLst/>
              <a:ahLst/>
              <a:cxnLst/>
              <a:rect l="l" t="t" r="r" b="b"/>
              <a:pathLst>
                <a:path w="2038350" h="965200">
                  <a:moveTo>
                    <a:pt x="1416050" y="0"/>
                  </a:moveTo>
                  <a:lnTo>
                    <a:pt x="330200" y="0"/>
                  </a:lnTo>
                  <a:lnTo>
                    <a:pt x="276514" y="3304"/>
                  </a:lnTo>
                  <a:lnTo>
                    <a:pt x="225633" y="12872"/>
                  </a:lnTo>
                  <a:lnTo>
                    <a:pt x="178226" y="28186"/>
                  </a:lnTo>
                  <a:lnTo>
                    <a:pt x="134965" y="48727"/>
                  </a:lnTo>
                  <a:lnTo>
                    <a:pt x="96520" y="73977"/>
                  </a:lnTo>
                  <a:lnTo>
                    <a:pt x="63560" y="103418"/>
                  </a:lnTo>
                  <a:lnTo>
                    <a:pt x="36758" y="136532"/>
                  </a:lnTo>
                  <a:lnTo>
                    <a:pt x="16784" y="172801"/>
                  </a:lnTo>
                  <a:lnTo>
                    <a:pt x="4307" y="211706"/>
                  </a:lnTo>
                  <a:lnTo>
                    <a:pt x="0" y="252729"/>
                  </a:lnTo>
                  <a:lnTo>
                    <a:pt x="0" y="711200"/>
                  </a:lnTo>
                  <a:lnTo>
                    <a:pt x="4307" y="752259"/>
                  </a:lnTo>
                  <a:lnTo>
                    <a:pt x="16784" y="791260"/>
                  </a:lnTo>
                  <a:lnTo>
                    <a:pt x="36758" y="827671"/>
                  </a:lnTo>
                  <a:lnTo>
                    <a:pt x="63560" y="860958"/>
                  </a:lnTo>
                  <a:lnTo>
                    <a:pt x="96520" y="890587"/>
                  </a:lnTo>
                  <a:lnTo>
                    <a:pt x="134965" y="916025"/>
                  </a:lnTo>
                  <a:lnTo>
                    <a:pt x="178226" y="936739"/>
                  </a:lnTo>
                  <a:lnTo>
                    <a:pt x="225633" y="952195"/>
                  </a:lnTo>
                  <a:lnTo>
                    <a:pt x="276514" y="961859"/>
                  </a:lnTo>
                  <a:lnTo>
                    <a:pt x="330200" y="965200"/>
                  </a:lnTo>
                  <a:lnTo>
                    <a:pt x="1416050" y="965200"/>
                  </a:lnTo>
                  <a:lnTo>
                    <a:pt x="2038350" y="482600"/>
                  </a:lnTo>
                  <a:lnTo>
                    <a:pt x="141605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98980" y="1711960"/>
              <a:ext cx="181610" cy="284480"/>
            </a:xfrm>
            <a:custGeom>
              <a:avLst/>
              <a:gdLst/>
              <a:ahLst/>
              <a:cxnLst/>
              <a:rect l="l" t="t" r="r" b="b"/>
              <a:pathLst>
                <a:path w="181610" h="284480">
                  <a:moveTo>
                    <a:pt x="0" y="0"/>
                  </a:moveTo>
                  <a:lnTo>
                    <a:pt x="0" y="284479"/>
                  </a:lnTo>
                  <a:lnTo>
                    <a:pt x="181609" y="142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394970" y="3450590"/>
            <a:ext cx="2038350" cy="965200"/>
            <a:chOff x="394970" y="3450590"/>
            <a:chExt cx="2038350" cy="965200"/>
          </a:xfrm>
        </p:grpSpPr>
        <p:sp>
          <p:nvSpPr>
            <p:cNvPr id="11" name="object 11"/>
            <p:cNvSpPr/>
            <p:nvPr/>
          </p:nvSpPr>
          <p:spPr>
            <a:xfrm>
              <a:off x="394970" y="3450590"/>
              <a:ext cx="2038350" cy="965200"/>
            </a:xfrm>
            <a:custGeom>
              <a:avLst/>
              <a:gdLst/>
              <a:ahLst/>
              <a:cxnLst/>
              <a:rect l="l" t="t" r="r" b="b"/>
              <a:pathLst>
                <a:path w="2038350" h="965200">
                  <a:moveTo>
                    <a:pt x="1416050" y="0"/>
                  </a:moveTo>
                  <a:lnTo>
                    <a:pt x="330200" y="0"/>
                  </a:lnTo>
                  <a:lnTo>
                    <a:pt x="276514" y="3340"/>
                  </a:lnTo>
                  <a:lnTo>
                    <a:pt x="225633" y="13004"/>
                  </a:lnTo>
                  <a:lnTo>
                    <a:pt x="178226" y="28460"/>
                  </a:lnTo>
                  <a:lnTo>
                    <a:pt x="134965" y="49174"/>
                  </a:lnTo>
                  <a:lnTo>
                    <a:pt x="96520" y="74612"/>
                  </a:lnTo>
                  <a:lnTo>
                    <a:pt x="63560" y="104241"/>
                  </a:lnTo>
                  <a:lnTo>
                    <a:pt x="36758" y="137528"/>
                  </a:lnTo>
                  <a:lnTo>
                    <a:pt x="16784" y="173939"/>
                  </a:lnTo>
                  <a:lnTo>
                    <a:pt x="4307" y="212940"/>
                  </a:lnTo>
                  <a:lnTo>
                    <a:pt x="0" y="254000"/>
                  </a:lnTo>
                  <a:lnTo>
                    <a:pt x="0" y="711200"/>
                  </a:lnTo>
                  <a:lnTo>
                    <a:pt x="4307" y="752567"/>
                  </a:lnTo>
                  <a:lnTo>
                    <a:pt x="16784" y="791748"/>
                  </a:lnTo>
                  <a:lnTo>
                    <a:pt x="36758" y="828231"/>
                  </a:lnTo>
                  <a:lnTo>
                    <a:pt x="63560" y="861507"/>
                  </a:lnTo>
                  <a:lnTo>
                    <a:pt x="96520" y="891063"/>
                  </a:lnTo>
                  <a:lnTo>
                    <a:pt x="134965" y="916391"/>
                  </a:lnTo>
                  <a:lnTo>
                    <a:pt x="178226" y="936979"/>
                  </a:lnTo>
                  <a:lnTo>
                    <a:pt x="225633" y="952317"/>
                  </a:lnTo>
                  <a:lnTo>
                    <a:pt x="276514" y="961894"/>
                  </a:lnTo>
                  <a:lnTo>
                    <a:pt x="330200" y="965200"/>
                  </a:lnTo>
                  <a:lnTo>
                    <a:pt x="1416050" y="965200"/>
                  </a:lnTo>
                  <a:lnTo>
                    <a:pt x="2038350" y="482600"/>
                  </a:lnTo>
                  <a:lnTo>
                    <a:pt x="1416050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07870" y="3755390"/>
              <a:ext cx="181610" cy="284480"/>
            </a:xfrm>
            <a:custGeom>
              <a:avLst/>
              <a:gdLst/>
              <a:ahLst/>
              <a:cxnLst/>
              <a:rect l="l" t="t" r="r" b="b"/>
              <a:pathLst>
                <a:path w="181610" h="284479">
                  <a:moveTo>
                    <a:pt x="0" y="0"/>
                  </a:moveTo>
                  <a:lnTo>
                    <a:pt x="0" y="284480"/>
                  </a:lnTo>
                  <a:lnTo>
                    <a:pt x="181610" y="14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441959" y="5609590"/>
            <a:ext cx="2038350" cy="965200"/>
            <a:chOff x="441959" y="5609590"/>
            <a:chExt cx="2038350" cy="965200"/>
          </a:xfrm>
        </p:grpSpPr>
        <p:sp>
          <p:nvSpPr>
            <p:cNvPr id="14" name="object 14"/>
            <p:cNvSpPr/>
            <p:nvPr/>
          </p:nvSpPr>
          <p:spPr>
            <a:xfrm>
              <a:off x="441959" y="5609590"/>
              <a:ext cx="2038350" cy="965200"/>
            </a:xfrm>
            <a:custGeom>
              <a:avLst/>
              <a:gdLst/>
              <a:ahLst/>
              <a:cxnLst/>
              <a:rect l="l" t="t" r="r" b="b"/>
              <a:pathLst>
                <a:path w="2038350" h="965200">
                  <a:moveTo>
                    <a:pt x="1416050" y="0"/>
                  </a:moveTo>
                  <a:lnTo>
                    <a:pt x="330200" y="0"/>
                  </a:lnTo>
                  <a:lnTo>
                    <a:pt x="276823" y="3340"/>
                  </a:lnTo>
                  <a:lnTo>
                    <a:pt x="226120" y="13004"/>
                  </a:lnTo>
                  <a:lnTo>
                    <a:pt x="178786" y="28460"/>
                  </a:lnTo>
                  <a:lnTo>
                    <a:pt x="135514" y="49174"/>
                  </a:lnTo>
                  <a:lnTo>
                    <a:pt x="96996" y="74612"/>
                  </a:lnTo>
                  <a:lnTo>
                    <a:pt x="63926" y="104241"/>
                  </a:lnTo>
                  <a:lnTo>
                    <a:pt x="36998" y="137528"/>
                  </a:lnTo>
                  <a:lnTo>
                    <a:pt x="16906" y="173939"/>
                  </a:lnTo>
                  <a:lnTo>
                    <a:pt x="4342" y="212940"/>
                  </a:lnTo>
                  <a:lnTo>
                    <a:pt x="0" y="254000"/>
                  </a:lnTo>
                  <a:lnTo>
                    <a:pt x="0" y="711200"/>
                  </a:lnTo>
                  <a:lnTo>
                    <a:pt x="4342" y="752567"/>
                  </a:lnTo>
                  <a:lnTo>
                    <a:pt x="16906" y="791748"/>
                  </a:lnTo>
                  <a:lnTo>
                    <a:pt x="36998" y="828231"/>
                  </a:lnTo>
                  <a:lnTo>
                    <a:pt x="63926" y="861507"/>
                  </a:lnTo>
                  <a:lnTo>
                    <a:pt x="96996" y="891063"/>
                  </a:lnTo>
                  <a:lnTo>
                    <a:pt x="135514" y="916391"/>
                  </a:lnTo>
                  <a:lnTo>
                    <a:pt x="178786" y="936979"/>
                  </a:lnTo>
                  <a:lnTo>
                    <a:pt x="226120" y="952317"/>
                  </a:lnTo>
                  <a:lnTo>
                    <a:pt x="276823" y="961894"/>
                  </a:lnTo>
                  <a:lnTo>
                    <a:pt x="330200" y="965200"/>
                  </a:lnTo>
                  <a:lnTo>
                    <a:pt x="1416050" y="965200"/>
                  </a:lnTo>
                  <a:lnTo>
                    <a:pt x="2038350" y="482600"/>
                  </a:lnTo>
                  <a:lnTo>
                    <a:pt x="141605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33270" y="5915660"/>
              <a:ext cx="181610" cy="287020"/>
            </a:xfrm>
            <a:custGeom>
              <a:avLst/>
              <a:gdLst/>
              <a:ahLst/>
              <a:cxnLst/>
              <a:rect l="l" t="t" r="r" b="b"/>
              <a:pathLst>
                <a:path w="181610" h="287020">
                  <a:moveTo>
                    <a:pt x="0" y="0"/>
                  </a:moveTo>
                  <a:lnTo>
                    <a:pt x="0" y="287019"/>
                  </a:lnTo>
                  <a:lnTo>
                    <a:pt x="181610" y="143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018539" y="1631950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3939" y="3630929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0930" y="5765800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58409" y="2720085"/>
            <a:ext cx="3385590" cy="2488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701289" y="3478529"/>
            <a:ext cx="29622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94543"/>
                </a:solidFill>
                <a:latin typeface="Times New Roman"/>
                <a:cs typeface="Times New Roman"/>
              </a:rPr>
              <a:t>3C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- </a:t>
            </a:r>
            <a:r>
              <a:rPr dirty="0" sz="1800" spc="-20">
                <a:solidFill>
                  <a:srgbClr val="494543"/>
                </a:solidFill>
                <a:latin typeface="Times New Roman"/>
                <a:cs typeface="Times New Roman"/>
              </a:rPr>
              <a:t>Trung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tâm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chăm sóc khách 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hàng và bán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hàng Đa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kênh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hợp 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nhất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(Thoại, 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SMS,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Facebook, 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Livechat,</a:t>
            </a:r>
            <a:r>
              <a:rPr dirty="0" sz="18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Email).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1289" y="967740"/>
            <a:ext cx="3396615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Cung cấp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các tính năng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Contact  Center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toàn diện,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hỗ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trợ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xử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lý  </a:t>
            </a:r>
            <a:r>
              <a:rPr dirty="0" sz="1800" spc="-10">
                <a:solidFill>
                  <a:srgbClr val="494543"/>
                </a:solidFill>
                <a:latin typeface="Times New Roman"/>
                <a:cs typeface="Times New Roman"/>
              </a:rPr>
              <a:t>CSKH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mọi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lúc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mọi nơi thông qua hệ 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thống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máy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lẻ </a:t>
            </a:r>
            <a:r>
              <a:rPr dirty="0" sz="1800" i="1">
                <a:solidFill>
                  <a:srgbClr val="FF0000"/>
                </a:solidFill>
                <a:latin typeface="Times New Roman"/>
                <a:cs typeface="Times New Roman"/>
              </a:rPr>
              <a:t>(IP Phone, </a:t>
            </a:r>
            <a:r>
              <a:rPr dirty="0" sz="1800" spc="-5" i="1">
                <a:solidFill>
                  <a:srgbClr val="FF0000"/>
                </a:solidFill>
                <a:latin typeface="Times New Roman"/>
                <a:cs typeface="Times New Roman"/>
              </a:rPr>
              <a:t>máy </a:t>
            </a:r>
            <a:r>
              <a:rPr dirty="0" sz="1800" i="1">
                <a:solidFill>
                  <a:srgbClr val="FF0000"/>
                </a:solidFill>
                <a:latin typeface="Times New Roman"/>
                <a:cs typeface="Times New Roman"/>
              </a:rPr>
              <a:t>tính,  </a:t>
            </a:r>
            <a:r>
              <a:rPr dirty="0" sz="1800" spc="-5" i="1">
                <a:solidFill>
                  <a:srgbClr val="FF0000"/>
                </a:solidFill>
                <a:latin typeface="Times New Roman"/>
                <a:cs typeface="Times New Roman"/>
              </a:rPr>
              <a:t>smartphone </a:t>
            </a:r>
            <a:r>
              <a:rPr dirty="0" sz="1800" i="1">
                <a:solidFill>
                  <a:srgbClr val="FF0000"/>
                </a:solidFill>
                <a:latin typeface="Times New Roman"/>
                <a:cs typeface="Times New Roman"/>
              </a:rPr>
              <a:t>hoặc </a:t>
            </a:r>
            <a:r>
              <a:rPr dirty="0" sz="1800" spc="-5" i="1">
                <a:solidFill>
                  <a:srgbClr val="FF0000"/>
                </a:solidFill>
                <a:latin typeface="Times New Roman"/>
                <a:cs typeface="Times New Roman"/>
              </a:rPr>
              <a:t>máy </a:t>
            </a:r>
            <a:r>
              <a:rPr dirty="0" sz="1800" i="1">
                <a:solidFill>
                  <a:srgbClr val="FF0000"/>
                </a:solidFill>
                <a:latin typeface="Times New Roman"/>
                <a:cs typeface="Times New Roman"/>
              </a:rPr>
              <a:t>di động  </a:t>
            </a:r>
            <a:r>
              <a:rPr dirty="0" sz="1800" spc="-5" i="1">
                <a:solidFill>
                  <a:srgbClr val="FF0000"/>
                </a:solidFill>
                <a:latin typeface="Times New Roman"/>
                <a:cs typeface="Times New Roman"/>
              </a:rPr>
              <a:t>truyền </a:t>
            </a:r>
            <a:r>
              <a:rPr dirty="0" sz="1800" i="1">
                <a:solidFill>
                  <a:srgbClr val="FF0000"/>
                </a:solidFill>
                <a:latin typeface="Times New Roman"/>
                <a:cs typeface="Times New Roman"/>
              </a:rPr>
              <a:t>thống)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,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được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xây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dựng trên 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nền tảng điện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toán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đám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mây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5720" y="5454650"/>
            <a:ext cx="32054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Cước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phí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thoại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và </a:t>
            </a:r>
            <a:r>
              <a:rPr dirty="0" sz="1800" spc="-10">
                <a:solidFill>
                  <a:srgbClr val="494543"/>
                </a:solidFill>
                <a:latin typeface="Times New Roman"/>
                <a:cs typeface="Times New Roman"/>
              </a:rPr>
              <a:t>SMS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hấp dẫn, 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tiết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kiệm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chi phí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giao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tiếp cho </a:t>
            </a:r>
            <a:r>
              <a:rPr dirty="0" sz="1800" spc="-10">
                <a:solidFill>
                  <a:srgbClr val="494543"/>
                </a:solidFill>
                <a:latin typeface="Times New Roman"/>
                <a:cs typeface="Times New Roman"/>
              </a:rPr>
              <a:t>DN. 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Ưu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đãi tối đa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cho thuê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bao 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MobiFone.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6459" y="6435090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3679" y="243840"/>
            <a:ext cx="30962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2. </a:t>
            </a:r>
            <a:r>
              <a:rPr dirty="0" sz="2000" spc="5"/>
              <a:t>MÔ </a:t>
            </a:r>
            <a:r>
              <a:rPr dirty="0" sz="2000" spc="-5"/>
              <a:t>HÌNH </a:t>
            </a:r>
            <a:r>
              <a:rPr dirty="0" sz="2000"/>
              <a:t>HOẠT</a:t>
            </a:r>
            <a:r>
              <a:rPr dirty="0" sz="2000" spc="-110"/>
              <a:t> </a:t>
            </a:r>
            <a:r>
              <a:rPr dirty="0" sz="2000"/>
              <a:t>ĐỘNG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5" name="object 5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979420" y="6388100"/>
            <a:ext cx="3412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Mô </a:t>
            </a:r>
            <a:r>
              <a:rPr dirty="0" sz="1800" spc="-5" b="1">
                <a:latin typeface="Times New Roman"/>
                <a:cs typeface="Times New Roman"/>
              </a:rPr>
              <a:t>hình </a:t>
            </a:r>
            <a:r>
              <a:rPr dirty="0" sz="1800" spc="-10" b="1">
                <a:latin typeface="Times New Roman"/>
                <a:cs typeface="Times New Roman"/>
              </a:rPr>
              <a:t>doanh </a:t>
            </a:r>
            <a:r>
              <a:rPr dirty="0" sz="1800" spc="-5" b="1">
                <a:latin typeface="Times New Roman"/>
                <a:cs typeface="Times New Roman"/>
              </a:rPr>
              <a:t>nghiệp </a:t>
            </a:r>
            <a:r>
              <a:rPr dirty="0" sz="1800" spc="-10" b="1">
                <a:latin typeface="Times New Roman"/>
                <a:cs typeface="Times New Roman"/>
              </a:rPr>
              <a:t>sử dụng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3C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6100" y="1168400"/>
            <a:ext cx="8077200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6722109"/>
            <a:ext cx="913511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8" y="0"/>
            <a:ext cx="1747511" cy="1033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238250" y="1107439"/>
            <a:ext cx="7905750" cy="4447540"/>
            <a:chOff x="1238250" y="1107439"/>
            <a:chExt cx="7905750" cy="4447540"/>
          </a:xfrm>
        </p:grpSpPr>
        <p:sp>
          <p:nvSpPr>
            <p:cNvPr id="5" name="object 5"/>
            <p:cNvSpPr/>
            <p:nvPr/>
          </p:nvSpPr>
          <p:spPr>
            <a:xfrm>
              <a:off x="1981200" y="3114039"/>
              <a:ext cx="7162800" cy="45720"/>
            </a:xfrm>
            <a:custGeom>
              <a:avLst/>
              <a:gdLst/>
              <a:ahLst/>
              <a:cxnLst/>
              <a:rect l="l" t="t" r="r" b="b"/>
              <a:pathLst>
                <a:path w="7162800" h="45719">
                  <a:moveTo>
                    <a:pt x="71628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162800" y="457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36419" y="3001010"/>
              <a:ext cx="269240" cy="27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48180" y="2407919"/>
              <a:ext cx="5287010" cy="1852930"/>
            </a:xfrm>
            <a:custGeom>
              <a:avLst/>
              <a:gdLst/>
              <a:ahLst/>
              <a:cxnLst/>
              <a:rect l="l" t="t" r="r" b="b"/>
              <a:pathLst>
                <a:path w="5287009" h="1852929">
                  <a:moveTo>
                    <a:pt x="45720" y="706120"/>
                  </a:moveTo>
                  <a:lnTo>
                    <a:pt x="0" y="706120"/>
                  </a:lnTo>
                  <a:lnTo>
                    <a:pt x="0" y="1220470"/>
                  </a:lnTo>
                  <a:lnTo>
                    <a:pt x="45720" y="1220470"/>
                  </a:lnTo>
                  <a:lnTo>
                    <a:pt x="45720" y="706120"/>
                  </a:lnTo>
                  <a:close/>
                </a:path>
                <a:path w="5287009" h="1852929">
                  <a:moveTo>
                    <a:pt x="829310" y="0"/>
                  </a:moveTo>
                  <a:lnTo>
                    <a:pt x="784860" y="0"/>
                  </a:lnTo>
                  <a:lnTo>
                    <a:pt x="784860" y="723900"/>
                  </a:lnTo>
                  <a:lnTo>
                    <a:pt x="829310" y="723900"/>
                  </a:lnTo>
                  <a:lnTo>
                    <a:pt x="829310" y="0"/>
                  </a:lnTo>
                  <a:close/>
                </a:path>
                <a:path w="5287009" h="1852929">
                  <a:moveTo>
                    <a:pt x="1831340" y="142240"/>
                  </a:moveTo>
                  <a:lnTo>
                    <a:pt x="1785620" y="142240"/>
                  </a:lnTo>
                  <a:lnTo>
                    <a:pt x="1785620" y="723900"/>
                  </a:lnTo>
                  <a:lnTo>
                    <a:pt x="1831340" y="723900"/>
                  </a:lnTo>
                  <a:lnTo>
                    <a:pt x="1831340" y="142240"/>
                  </a:lnTo>
                  <a:close/>
                </a:path>
                <a:path w="5287009" h="1852929">
                  <a:moveTo>
                    <a:pt x="2217420" y="750570"/>
                  </a:moveTo>
                  <a:lnTo>
                    <a:pt x="2171700" y="750570"/>
                  </a:lnTo>
                  <a:lnTo>
                    <a:pt x="2171700" y="1219200"/>
                  </a:lnTo>
                  <a:lnTo>
                    <a:pt x="2217420" y="1219200"/>
                  </a:lnTo>
                  <a:lnTo>
                    <a:pt x="2217420" y="750570"/>
                  </a:lnTo>
                  <a:close/>
                </a:path>
                <a:path w="5287009" h="1852929">
                  <a:moveTo>
                    <a:pt x="2926080" y="274320"/>
                  </a:moveTo>
                  <a:lnTo>
                    <a:pt x="2880360" y="274320"/>
                  </a:lnTo>
                  <a:lnTo>
                    <a:pt x="2880360" y="723900"/>
                  </a:lnTo>
                  <a:lnTo>
                    <a:pt x="2926080" y="723900"/>
                  </a:lnTo>
                  <a:lnTo>
                    <a:pt x="2926080" y="274320"/>
                  </a:lnTo>
                  <a:close/>
                </a:path>
                <a:path w="5287009" h="1852929">
                  <a:moveTo>
                    <a:pt x="5287010" y="720090"/>
                  </a:moveTo>
                  <a:lnTo>
                    <a:pt x="5242560" y="720090"/>
                  </a:lnTo>
                  <a:lnTo>
                    <a:pt x="5242560" y="1852930"/>
                  </a:lnTo>
                  <a:lnTo>
                    <a:pt x="5287010" y="1852930"/>
                  </a:lnTo>
                  <a:lnTo>
                    <a:pt x="5287010" y="72009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38250" y="3493769"/>
              <a:ext cx="2346960" cy="19684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66339" y="1395729"/>
              <a:ext cx="580389" cy="1035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82339" y="1394459"/>
              <a:ext cx="579120" cy="1167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98340" y="1267459"/>
              <a:ext cx="702310" cy="142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74060" y="3429000"/>
              <a:ext cx="2941319" cy="21259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36419" y="3001010"/>
              <a:ext cx="269240" cy="27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14340" y="1107439"/>
              <a:ext cx="3629660" cy="1920239"/>
            </a:xfrm>
            <a:custGeom>
              <a:avLst/>
              <a:gdLst/>
              <a:ahLst/>
              <a:cxnLst/>
              <a:rect l="l" t="t" r="r" b="b"/>
              <a:pathLst>
                <a:path w="3629659" h="1920239">
                  <a:moveTo>
                    <a:pt x="3629660" y="0"/>
                  </a:moveTo>
                  <a:lnTo>
                    <a:pt x="970280" y="0"/>
                  </a:lnTo>
                  <a:lnTo>
                    <a:pt x="0" y="1920239"/>
                  </a:lnTo>
                  <a:lnTo>
                    <a:pt x="2665730" y="1920239"/>
                  </a:lnTo>
                  <a:lnTo>
                    <a:pt x="3629660" y="12567"/>
                  </a:lnTo>
                  <a:lnTo>
                    <a:pt x="3629660" y="0"/>
                  </a:lnTo>
                  <a:close/>
                </a:path>
              </a:pathLst>
            </a:custGeom>
            <a:solidFill>
              <a:srgbClr val="7AC2FF">
                <a:alpha val="61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329679" y="1155700"/>
            <a:ext cx="1999614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3C </a:t>
            </a:r>
            <a:r>
              <a:rPr dirty="0" sz="2000" spc="-5" b="1" i="1">
                <a:latin typeface="Times New Roman"/>
                <a:cs typeface="Times New Roman"/>
              </a:rPr>
              <a:t>sử </a:t>
            </a:r>
            <a:r>
              <a:rPr dirty="0" sz="2000" b="1" i="1">
                <a:latin typeface="Times New Roman"/>
                <a:cs typeface="Times New Roman"/>
              </a:rPr>
              <a:t>dụng </a:t>
            </a:r>
            <a:r>
              <a:rPr dirty="0" sz="2000" spc="-5" b="1" i="1">
                <a:latin typeface="Times New Roman"/>
                <a:cs typeface="Times New Roman"/>
              </a:rPr>
              <a:t>trên  </a:t>
            </a:r>
            <a:r>
              <a:rPr dirty="0" sz="2000" b="1" i="1">
                <a:latin typeface="Times New Roman"/>
                <a:cs typeface="Times New Roman"/>
              </a:rPr>
              <a:t>các </a:t>
            </a:r>
            <a:r>
              <a:rPr dirty="0" sz="2000" spc="-5" b="1" i="1">
                <a:latin typeface="Times New Roman"/>
                <a:cs typeface="Times New Roman"/>
              </a:rPr>
              <a:t>thiết </a:t>
            </a:r>
            <a:r>
              <a:rPr dirty="0" sz="2000" b="1" i="1">
                <a:latin typeface="Times New Roman"/>
                <a:cs typeface="Times New Roman"/>
              </a:rPr>
              <a:t>bị </a:t>
            </a:r>
            <a:r>
              <a:rPr dirty="0" sz="2000" i="1">
                <a:solidFill>
                  <a:srgbClr val="FF0000"/>
                </a:solidFill>
                <a:latin typeface="Times New Roman"/>
                <a:cs typeface="Times New Roman"/>
              </a:rPr>
              <a:t>(IP  </a:t>
            </a:r>
            <a:r>
              <a:rPr dirty="0" sz="2000" i="1">
                <a:solidFill>
                  <a:srgbClr val="FF0000"/>
                </a:solidFill>
                <a:latin typeface="Times New Roman"/>
                <a:cs typeface="Times New Roman"/>
              </a:rPr>
              <a:t>Phone, máy </a:t>
            </a:r>
            <a:r>
              <a:rPr dirty="0" sz="2000" spc="-5" i="1">
                <a:solidFill>
                  <a:srgbClr val="FF0000"/>
                </a:solidFill>
                <a:latin typeface="Times New Roman"/>
                <a:cs typeface="Times New Roman"/>
              </a:rPr>
              <a:t>tính,  </a:t>
            </a:r>
            <a:r>
              <a:rPr dirty="0" sz="2000" i="1">
                <a:solidFill>
                  <a:srgbClr val="FF0000"/>
                </a:solidFill>
                <a:latin typeface="Times New Roman"/>
                <a:cs typeface="Times New Roman"/>
              </a:rPr>
              <a:t>smartphone hoặc  máy di động</a:t>
            </a:r>
            <a:r>
              <a:rPr dirty="0" sz="2000" spc="-60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i="1">
                <a:solidFill>
                  <a:srgbClr val="FF0000"/>
                </a:solidFill>
                <a:latin typeface="Times New Roman"/>
                <a:cs typeface="Times New Roman"/>
              </a:rPr>
              <a:t>truyền  </a:t>
            </a:r>
            <a:r>
              <a:rPr dirty="0" sz="2000" i="1">
                <a:solidFill>
                  <a:srgbClr val="FF0000"/>
                </a:solidFill>
                <a:latin typeface="Times New Roman"/>
                <a:cs typeface="Times New Roman"/>
              </a:rPr>
              <a:t>thống)..!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78220" y="4020820"/>
            <a:ext cx="2172970" cy="11315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910329" y="541020"/>
            <a:ext cx="30975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3. </a:t>
            </a:r>
            <a:r>
              <a:rPr dirty="0" sz="2000" spc="5"/>
              <a:t>MÔ </a:t>
            </a:r>
            <a:r>
              <a:rPr dirty="0" sz="2000" spc="-5"/>
              <a:t>HÌNH </a:t>
            </a:r>
            <a:r>
              <a:rPr dirty="0" sz="2000"/>
              <a:t>HOẠT</a:t>
            </a:r>
            <a:r>
              <a:rPr dirty="0" sz="2000" spc="-105"/>
              <a:t> </a:t>
            </a:r>
            <a:r>
              <a:rPr dirty="0" sz="2000"/>
              <a:t>ĐỘNG</a:t>
            </a:r>
            <a:endParaRPr sz="2000"/>
          </a:p>
        </p:txBody>
      </p:sp>
    </p:spTree>
  </p:cSld>
  <p:clrMapOvr>
    <a:masterClrMapping/>
  </p:clrMapOvr>
  <p:transition spd="fast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5169" y="6015990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4" name="object 4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212090" y="1903729"/>
            <a:ext cx="5671820" cy="2075180"/>
            <a:chOff x="212090" y="1903729"/>
            <a:chExt cx="5671820" cy="2075180"/>
          </a:xfrm>
        </p:grpSpPr>
        <p:sp>
          <p:nvSpPr>
            <p:cNvPr id="7" name="object 7"/>
            <p:cNvSpPr/>
            <p:nvPr/>
          </p:nvSpPr>
          <p:spPr>
            <a:xfrm>
              <a:off x="1553209" y="1912619"/>
              <a:ext cx="4225290" cy="651510"/>
            </a:xfrm>
            <a:custGeom>
              <a:avLst/>
              <a:gdLst/>
              <a:ahLst/>
              <a:cxnLst/>
              <a:rect l="l" t="t" r="r" b="b"/>
              <a:pathLst>
                <a:path w="4225290" h="651510">
                  <a:moveTo>
                    <a:pt x="3587750" y="0"/>
                  </a:moveTo>
                  <a:lnTo>
                    <a:pt x="0" y="0"/>
                  </a:lnTo>
                  <a:lnTo>
                    <a:pt x="0" y="651509"/>
                  </a:lnTo>
                  <a:lnTo>
                    <a:pt x="3587750" y="651509"/>
                  </a:lnTo>
                  <a:lnTo>
                    <a:pt x="3901166" y="492560"/>
                  </a:lnTo>
                  <a:lnTo>
                    <a:pt x="3896481" y="492560"/>
                  </a:lnTo>
                  <a:lnTo>
                    <a:pt x="3896868" y="492320"/>
                  </a:lnTo>
                  <a:lnTo>
                    <a:pt x="3898347" y="491543"/>
                  </a:lnTo>
                  <a:lnTo>
                    <a:pt x="3925020" y="478161"/>
                  </a:lnTo>
                  <a:lnTo>
                    <a:pt x="4225290" y="328929"/>
                  </a:lnTo>
                  <a:lnTo>
                    <a:pt x="3931198" y="175799"/>
                  </a:lnTo>
                  <a:lnTo>
                    <a:pt x="3930047" y="175799"/>
                  </a:lnTo>
                  <a:lnTo>
                    <a:pt x="3929012" y="175337"/>
                  </a:lnTo>
                  <a:lnTo>
                    <a:pt x="3926990" y="174362"/>
                  </a:lnTo>
                  <a:lnTo>
                    <a:pt x="3587750" y="0"/>
                  </a:lnTo>
                  <a:close/>
                </a:path>
                <a:path w="4225290" h="651510">
                  <a:moveTo>
                    <a:pt x="3928043" y="478161"/>
                  </a:moveTo>
                  <a:lnTo>
                    <a:pt x="3897049" y="492330"/>
                  </a:lnTo>
                  <a:lnTo>
                    <a:pt x="3896481" y="492560"/>
                  </a:lnTo>
                  <a:lnTo>
                    <a:pt x="3901166" y="492560"/>
                  </a:lnTo>
                  <a:lnTo>
                    <a:pt x="3918066" y="483741"/>
                  </a:lnTo>
                  <a:lnTo>
                    <a:pt x="3922532" y="481354"/>
                  </a:lnTo>
                  <a:lnTo>
                    <a:pt x="3925591" y="479674"/>
                  </a:lnTo>
                  <a:lnTo>
                    <a:pt x="3927382" y="478633"/>
                  </a:lnTo>
                  <a:lnTo>
                    <a:pt x="3928043" y="478161"/>
                  </a:lnTo>
                  <a:close/>
                </a:path>
                <a:path w="4225290" h="651510">
                  <a:moveTo>
                    <a:pt x="3911716" y="165697"/>
                  </a:moveTo>
                  <a:lnTo>
                    <a:pt x="3912179" y="165963"/>
                  </a:lnTo>
                  <a:lnTo>
                    <a:pt x="3926269" y="173579"/>
                  </a:lnTo>
                  <a:lnTo>
                    <a:pt x="3929450" y="175356"/>
                  </a:lnTo>
                  <a:lnTo>
                    <a:pt x="3930121" y="175767"/>
                  </a:lnTo>
                  <a:lnTo>
                    <a:pt x="3931198" y="175799"/>
                  </a:lnTo>
                  <a:lnTo>
                    <a:pt x="3913408" y="166536"/>
                  </a:lnTo>
                  <a:lnTo>
                    <a:pt x="3911716" y="16569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15109" y="1912619"/>
              <a:ext cx="4225290" cy="651510"/>
            </a:xfrm>
            <a:custGeom>
              <a:avLst/>
              <a:gdLst/>
              <a:ahLst/>
              <a:cxnLst/>
              <a:rect l="l" t="t" r="r" b="b"/>
              <a:pathLst>
                <a:path w="4225290" h="651510">
                  <a:moveTo>
                    <a:pt x="3587750" y="0"/>
                  </a:moveTo>
                  <a:lnTo>
                    <a:pt x="0" y="0"/>
                  </a:lnTo>
                  <a:lnTo>
                    <a:pt x="0" y="651509"/>
                  </a:lnTo>
                  <a:lnTo>
                    <a:pt x="3587750" y="651509"/>
                  </a:lnTo>
                  <a:lnTo>
                    <a:pt x="3901166" y="492560"/>
                  </a:lnTo>
                  <a:lnTo>
                    <a:pt x="3896481" y="492560"/>
                  </a:lnTo>
                  <a:lnTo>
                    <a:pt x="3896868" y="492320"/>
                  </a:lnTo>
                  <a:lnTo>
                    <a:pt x="3898347" y="491543"/>
                  </a:lnTo>
                  <a:lnTo>
                    <a:pt x="3925020" y="478161"/>
                  </a:lnTo>
                  <a:lnTo>
                    <a:pt x="4225290" y="328929"/>
                  </a:lnTo>
                  <a:lnTo>
                    <a:pt x="3930665" y="175799"/>
                  </a:lnTo>
                  <a:lnTo>
                    <a:pt x="3929706" y="175799"/>
                  </a:lnTo>
                  <a:lnTo>
                    <a:pt x="3928696" y="175337"/>
                  </a:lnTo>
                  <a:lnTo>
                    <a:pt x="3926699" y="174362"/>
                  </a:lnTo>
                  <a:lnTo>
                    <a:pt x="3587750" y="0"/>
                  </a:lnTo>
                  <a:close/>
                </a:path>
                <a:path w="4225290" h="651510">
                  <a:moveTo>
                    <a:pt x="3928043" y="478161"/>
                  </a:moveTo>
                  <a:lnTo>
                    <a:pt x="3897049" y="492330"/>
                  </a:lnTo>
                  <a:lnTo>
                    <a:pt x="3896481" y="492560"/>
                  </a:lnTo>
                  <a:lnTo>
                    <a:pt x="3901166" y="492560"/>
                  </a:lnTo>
                  <a:lnTo>
                    <a:pt x="3918066" y="483741"/>
                  </a:lnTo>
                  <a:lnTo>
                    <a:pt x="3922532" y="481354"/>
                  </a:lnTo>
                  <a:lnTo>
                    <a:pt x="3925591" y="479674"/>
                  </a:lnTo>
                  <a:lnTo>
                    <a:pt x="3927382" y="478633"/>
                  </a:lnTo>
                  <a:lnTo>
                    <a:pt x="3928043" y="478161"/>
                  </a:lnTo>
                  <a:close/>
                </a:path>
                <a:path w="4225290" h="651510">
                  <a:moveTo>
                    <a:pt x="3911160" y="165697"/>
                  </a:moveTo>
                  <a:lnTo>
                    <a:pt x="3929062" y="175356"/>
                  </a:lnTo>
                  <a:lnTo>
                    <a:pt x="3929755" y="175767"/>
                  </a:lnTo>
                  <a:lnTo>
                    <a:pt x="3930665" y="175799"/>
                  </a:lnTo>
                  <a:lnTo>
                    <a:pt x="3912844" y="166536"/>
                  </a:lnTo>
                  <a:lnTo>
                    <a:pt x="3911160" y="1656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61620" y="1903729"/>
              <a:ext cx="2038350" cy="651510"/>
            </a:xfrm>
            <a:custGeom>
              <a:avLst/>
              <a:gdLst/>
              <a:ahLst/>
              <a:cxnLst/>
              <a:rect l="l" t="t" r="r" b="b"/>
              <a:pathLst>
                <a:path w="2038350" h="651510">
                  <a:moveTo>
                    <a:pt x="1416050" y="0"/>
                  </a:moveTo>
                  <a:lnTo>
                    <a:pt x="330200" y="0"/>
                  </a:lnTo>
                  <a:lnTo>
                    <a:pt x="270710" y="2785"/>
                  </a:lnTo>
                  <a:lnTo>
                    <a:pt x="214774" y="10808"/>
                  </a:lnTo>
                  <a:lnTo>
                    <a:pt x="163312" y="23565"/>
                  </a:lnTo>
                  <a:lnTo>
                    <a:pt x="117244" y="40556"/>
                  </a:lnTo>
                  <a:lnTo>
                    <a:pt x="77489" y="61278"/>
                  </a:lnTo>
                  <a:lnTo>
                    <a:pt x="44967" y="85231"/>
                  </a:lnTo>
                  <a:lnTo>
                    <a:pt x="5302" y="140818"/>
                  </a:lnTo>
                  <a:lnTo>
                    <a:pt x="0" y="171450"/>
                  </a:lnTo>
                  <a:lnTo>
                    <a:pt x="0" y="480060"/>
                  </a:lnTo>
                  <a:lnTo>
                    <a:pt x="20598" y="540110"/>
                  </a:lnTo>
                  <a:lnTo>
                    <a:pt x="77489" y="590753"/>
                  </a:lnTo>
                  <a:lnTo>
                    <a:pt x="117244" y="611371"/>
                  </a:lnTo>
                  <a:lnTo>
                    <a:pt x="163312" y="628226"/>
                  </a:lnTo>
                  <a:lnTo>
                    <a:pt x="214774" y="640848"/>
                  </a:lnTo>
                  <a:lnTo>
                    <a:pt x="270710" y="648766"/>
                  </a:lnTo>
                  <a:lnTo>
                    <a:pt x="330200" y="651510"/>
                  </a:lnTo>
                  <a:lnTo>
                    <a:pt x="1416050" y="651510"/>
                  </a:lnTo>
                  <a:lnTo>
                    <a:pt x="2038350" y="326390"/>
                  </a:lnTo>
                  <a:lnTo>
                    <a:pt x="141605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62759" y="2030729"/>
              <a:ext cx="180340" cy="372110"/>
            </a:xfrm>
            <a:custGeom>
              <a:avLst/>
              <a:gdLst/>
              <a:ahLst/>
              <a:cxnLst/>
              <a:rect l="l" t="t" r="r" b="b"/>
              <a:pathLst>
                <a:path w="180339" h="372110">
                  <a:moveTo>
                    <a:pt x="0" y="0"/>
                  </a:moveTo>
                  <a:lnTo>
                    <a:pt x="0" y="372110"/>
                  </a:lnTo>
                  <a:lnTo>
                    <a:pt x="180339" y="186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57350" y="3321049"/>
              <a:ext cx="4226560" cy="656590"/>
            </a:xfrm>
            <a:custGeom>
              <a:avLst/>
              <a:gdLst/>
              <a:ahLst/>
              <a:cxnLst/>
              <a:rect l="l" t="t" r="r" b="b"/>
              <a:pathLst>
                <a:path w="4226560" h="656589">
                  <a:moveTo>
                    <a:pt x="3587750" y="0"/>
                  </a:moveTo>
                  <a:lnTo>
                    <a:pt x="0" y="0"/>
                  </a:lnTo>
                  <a:lnTo>
                    <a:pt x="0" y="656589"/>
                  </a:lnTo>
                  <a:lnTo>
                    <a:pt x="3587750" y="656589"/>
                  </a:lnTo>
                  <a:lnTo>
                    <a:pt x="3900994" y="496560"/>
                  </a:lnTo>
                  <a:lnTo>
                    <a:pt x="3897152" y="496560"/>
                  </a:lnTo>
                  <a:lnTo>
                    <a:pt x="3897896" y="496162"/>
                  </a:lnTo>
                  <a:lnTo>
                    <a:pt x="3922642" y="483711"/>
                  </a:lnTo>
                  <a:lnTo>
                    <a:pt x="4226560" y="331469"/>
                  </a:lnTo>
                  <a:lnTo>
                    <a:pt x="3932569" y="177267"/>
                  </a:lnTo>
                  <a:lnTo>
                    <a:pt x="3930117" y="177267"/>
                  </a:lnTo>
                  <a:lnTo>
                    <a:pt x="3929111" y="176844"/>
                  </a:lnTo>
                  <a:lnTo>
                    <a:pt x="3927039" y="175864"/>
                  </a:lnTo>
                  <a:lnTo>
                    <a:pt x="3919117" y="171930"/>
                  </a:lnTo>
                  <a:lnTo>
                    <a:pt x="3587750" y="0"/>
                  </a:lnTo>
                  <a:close/>
                </a:path>
                <a:path w="4226560" h="656589">
                  <a:moveTo>
                    <a:pt x="3928571" y="481734"/>
                  </a:moveTo>
                  <a:lnTo>
                    <a:pt x="3927722" y="482052"/>
                  </a:lnTo>
                  <a:lnTo>
                    <a:pt x="3926133" y="482748"/>
                  </a:lnTo>
                  <a:lnTo>
                    <a:pt x="3923936" y="483756"/>
                  </a:lnTo>
                  <a:lnTo>
                    <a:pt x="3897376" y="496478"/>
                  </a:lnTo>
                  <a:lnTo>
                    <a:pt x="3897152" y="496560"/>
                  </a:lnTo>
                  <a:lnTo>
                    <a:pt x="3900994" y="496560"/>
                  </a:lnTo>
                  <a:lnTo>
                    <a:pt x="3921934" y="485567"/>
                  </a:lnTo>
                  <a:lnTo>
                    <a:pt x="3925361" y="483711"/>
                  </a:lnTo>
                  <a:lnTo>
                    <a:pt x="3927521" y="482497"/>
                  </a:lnTo>
                  <a:lnTo>
                    <a:pt x="3928547" y="481860"/>
                  </a:lnTo>
                  <a:close/>
                </a:path>
                <a:path w="4226560" h="656589">
                  <a:moveTo>
                    <a:pt x="3912019" y="166769"/>
                  </a:moveTo>
                  <a:lnTo>
                    <a:pt x="3912453" y="167060"/>
                  </a:lnTo>
                  <a:lnTo>
                    <a:pt x="3913567" y="167713"/>
                  </a:lnTo>
                  <a:lnTo>
                    <a:pt x="3928195" y="175962"/>
                  </a:lnTo>
                  <a:lnTo>
                    <a:pt x="3929513" y="176750"/>
                  </a:lnTo>
                  <a:lnTo>
                    <a:pt x="3930202" y="177210"/>
                  </a:lnTo>
                  <a:lnTo>
                    <a:pt x="3932569" y="177267"/>
                  </a:lnTo>
                  <a:lnTo>
                    <a:pt x="3919995" y="170741"/>
                  </a:lnTo>
                  <a:lnTo>
                    <a:pt x="3913773" y="167574"/>
                  </a:lnTo>
                  <a:lnTo>
                    <a:pt x="3912410" y="166915"/>
                  </a:lnTo>
                  <a:lnTo>
                    <a:pt x="3912019" y="16676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19250" y="3321049"/>
              <a:ext cx="4226560" cy="656590"/>
            </a:xfrm>
            <a:custGeom>
              <a:avLst/>
              <a:gdLst/>
              <a:ahLst/>
              <a:cxnLst/>
              <a:rect l="l" t="t" r="r" b="b"/>
              <a:pathLst>
                <a:path w="4226560" h="656589">
                  <a:moveTo>
                    <a:pt x="3587750" y="0"/>
                  </a:moveTo>
                  <a:lnTo>
                    <a:pt x="0" y="0"/>
                  </a:lnTo>
                  <a:lnTo>
                    <a:pt x="0" y="656589"/>
                  </a:lnTo>
                  <a:lnTo>
                    <a:pt x="3587750" y="656589"/>
                  </a:lnTo>
                  <a:lnTo>
                    <a:pt x="3900994" y="496560"/>
                  </a:lnTo>
                  <a:lnTo>
                    <a:pt x="3897152" y="496560"/>
                  </a:lnTo>
                  <a:lnTo>
                    <a:pt x="3897896" y="496162"/>
                  </a:lnTo>
                  <a:lnTo>
                    <a:pt x="3922642" y="483711"/>
                  </a:lnTo>
                  <a:lnTo>
                    <a:pt x="4226560" y="331469"/>
                  </a:lnTo>
                  <a:lnTo>
                    <a:pt x="3932569" y="177267"/>
                  </a:lnTo>
                  <a:lnTo>
                    <a:pt x="3930117" y="177267"/>
                  </a:lnTo>
                  <a:lnTo>
                    <a:pt x="3929111" y="176844"/>
                  </a:lnTo>
                  <a:lnTo>
                    <a:pt x="3927039" y="175864"/>
                  </a:lnTo>
                  <a:lnTo>
                    <a:pt x="3919117" y="171930"/>
                  </a:lnTo>
                  <a:lnTo>
                    <a:pt x="3587750" y="0"/>
                  </a:lnTo>
                  <a:close/>
                </a:path>
                <a:path w="4226560" h="656589">
                  <a:moveTo>
                    <a:pt x="3928571" y="481734"/>
                  </a:moveTo>
                  <a:lnTo>
                    <a:pt x="3927722" y="482052"/>
                  </a:lnTo>
                  <a:lnTo>
                    <a:pt x="3926133" y="482748"/>
                  </a:lnTo>
                  <a:lnTo>
                    <a:pt x="3923936" y="483756"/>
                  </a:lnTo>
                  <a:lnTo>
                    <a:pt x="3897376" y="496478"/>
                  </a:lnTo>
                  <a:lnTo>
                    <a:pt x="3897152" y="496560"/>
                  </a:lnTo>
                  <a:lnTo>
                    <a:pt x="3900994" y="496560"/>
                  </a:lnTo>
                  <a:lnTo>
                    <a:pt x="3921934" y="485567"/>
                  </a:lnTo>
                  <a:lnTo>
                    <a:pt x="3925361" y="483711"/>
                  </a:lnTo>
                  <a:lnTo>
                    <a:pt x="3927521" y="482497"/>
                  </a:lnTo>
                  <a:lnTo>
                    <a:pt x="3928547" y="481860"/>
                  </a:lnTo>
                  <a:close/>
                </a:path>
                <a:path w="4226560" h="656589">
                  <a:moveTo>
                    <a:pt x="3912019" y="166769"/>
                  </a:moveTo>
                  <a:lnTo>
                    <a:pt x="3912453" y="167060"/>
                  </a:lnTo>
                  <a:lnTo>
                    <a:pt x="3913567" y="167713"/>
                  </a:lnTo>
                  <a:lnTo>
                    <a:pt x="3928195" y="175962"/>
                  </a:lnTo>
                  <a:lnTo>
                    <a:pt x="3929513" y="176750"/>
                  </a:lnTo>
                  <a:lnTo>
                    <a:pt x="3930202" y="177210"/>
                  </a:lnTo>
                  <a:lnTo>
                    <a:pt x="3932569" y="177267"/>
                  </a:lnTo>
                  <a:lnTo>
                    <a:pt x="3919995" y="170741"/>
                  </a:lnTo>
                  <a:lnTo>
                    <a:pt x="3913773" y="167574"/>
                  </a:lnTo>
                  <a:lnTo>
                    <a:pt x="3912410" y="166915"/>
                  </a:lnTo>
                  <a:lnTo>
                    <a:pt x="3912019" y="166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2090" y="3321049"/>
              <a:ext cx="2038350" cy="657860"/>
            </a:xfrm>
            <a:custGeom>
              <a:avLst/>
              <a:gdLst/>
              <a:ahLst/>
              <a:cxnLst/>
              <a:rect l="l" t="t" r="r" b="b"/>
              <a:pathLst>
                <a:path w="2038350" h="657860">
                  <a:moveTo>
                    <a:pt x="1416049" y="0"/>
                  </a:moveTo>
                  <a:lnTo>
                    <a:pt x="330200" y="0"/>
                  </a:lnTo>
                  <a:lnTo>
                    <a:pt x="270710" y="2787"/>
                  </a:lnTo>
                  <a:lnTo>
                    <a:pt x="214774" y="10822"/>
                  </a:lnTo>
                  <a:lnTo>
                    <a:pt x="163312" y="23612"/>
                  </a:lnTo>
                  <a:lnTo>
                    <a:pt x="117244" y="40667"/>
                  </a:lnTo>
                  <a:lnTo>
                    <a:pt x="77489" y="61496"/>
                  </a:lnTo>
                  <a:lnTo>
                    <a:pt x="44967" y="85607"/>
                  </a:lnTo>
                  <a:lnTo>
                    <a:pt x="5302" y="141710"/>
                  </a:lnTo>
                  <a:lnTo>
                    <a:pt x="0" y="172720"/>
                  </a:lnTo>
                  <a:lnTo>
                    <a:pt x="0" y="485139"/>
                  </a:lnTo>
                  <a:lnTo>
                    <a:pt x="20598" y="545350"/>
                  </a:lnTo>
                  <a:lnTo>
                    <a:pt x="77489" y="596363"/>
                  </a:lnTo>
                  <a:lnTo>
                    <a:pt x="117244" y="617192"/>
                  </a:lnTo>
                  <a:lnTo>
                    <a:pt x="163312" y="634247"/>
                  </a:lnTo>
                  <a:lnTo>
                    <a:pt x="214774" y="647037"/>
                  </a:lnTo>
                  <a:lnTo>
                    <a:pt x="270710" y="655072"/>
                  </a:lnTo>
                  <a:lnTo>
                    <a:pt x="330200" y="657860"/>
                  </a:lnTo>
                  <a:lnTo>
                    <a:pt x="1416049" y="657860"/>
                  </a:lnTo>
                  <a:lnTo>
                    <a:pt x="2038350" y="328930"/>
                  </a:lnTo>
                  <a:lnTo>
                    <a:pt x="1416049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04340" y="3474719"/>
              <a:ext cx="181610" cy="372110"/>
            </a:xfrm>
            <a:custGeom>
              <a:avLst/>
              <a:gdLst/>
              <a:ahLst/>
              <a:cxnLst/>
              <a:rect l="l" t="t" r="r" b="b"/>
              <a:pathLst>
                <a:path w="181610" h="372110">
                  <a:moveTo>
                    <a:pt x="0" y="0"/>
                  </a:moveTo>
                  <a:lnTo>
                    <a:pt x="0" y="372109"/>
                  </a:lnTo>
                  <a:lnTo>
                    <a:pt x="18161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264159" y="4890770"/>
            <a:ext cx="5674360" cy="656590"/>
            <a:chOff x="264159" y="4890770"/>
            <a:chExt cx="5674360" cy="656590"/>
          </a:xfrm>
        </p:grpSpPr>
        <p:sp>
          <p:nvSpPr>
            <p:cNvPr id="16" name="object 16"/>
            <p:cNvSpPr/>
            <p:nvPr/>
          </p:nvSpPr>
          <p:spPr>
            <a:xfrm>
              <a:off x="1713229" y="4890770"/>
              <a:ext cx="4225290" cy="656590"/>
            </a:xfrm>
            <a:custGeom>
              <a:avLst/>
              <a:gdLst/>
              <a:ahLst/>
              <a:cxnLst/>
              <a:rect l="l" t="t" r="r" b="b"/>
              <a:pathLst>
                <a:path w="4225290" h="656589">
                  <a:moveTo>
                    <a:pt x="3587750" y="0"/>
                  </a:moveTo>
                  <a:lnTo>
                    <a:pt x="0" y="0"/>
                  </a:lnTo>
                  <a:lnTo>
                    <a:pt x="0" y="656589"/>
                  </a:lnTo>
                  <a:lnTo>
                    <a:pt x="3587750" y="656589"/>
                  </a:lnTo>
                  <a:lnTo>
                    <a:pt x="3901201" y="495998"/>
                  </a:lnTo>
                  <a:lnTo>
                    <a:pt x="3896503" y="495998"/>
                  </a:lnTo>
                  <a:lnTo>
                    <a:pt x="3897240" y="495598"/>
                  </a:lnTo>
                  <a:lnTo>
                    <a:pt x="3899075" y="494653"/>
                  </a:lnTo>
                  <a:lnTo>
                    <a:pt x="3912476" y="487895"/>
                  </a:lnTo>
                  <a:lnTo>
                    <a:pt x="4225290" y="331469"/>
                  </a:lnTo>
                  <a:lnTo>
                    <a:pt x="3931124" y="177608"/>
                  </a:lnTo>
                  <a:lnTo>
                    <a:pt x="3929706" y="177608"/>
                  </a:lnTo>
                  <a:lnTo>
                    <a:pt x="3928695" y="177140"/>
                  </a:lnTo>
                  <a:lnTo>
                    <a:pt x="3926699" y="176155"/>
                  </a:lnTo>
                  <a:lnTo>
                    <a:pt x="3587750" y="0"/>
                  </a:lnTo>
                  <a:close/>
                </a:path>
                <a:path w="4225290" h="656589">
                  <a:moveTo>
                    <a:pt x="3927945" y="481396"/>
                  </a:moveTo>
                  <a:lnTo>
                    <a:pt x="3896732" y="495921"/>
                  </a:lnTo>
                  <a:lnTo>
                    <a:pt x="3896503" y="495998"/>
                  </a:lnTo>
                  <a:lnTo>
                    <a:pt x="3901201" y="495998"/>
                  </a:lnTo>
                  <a:lnTo>
                    <a:pt x="3916562" y="487895"/>
                  </a:lnTo>
                  <a:lnTo>
                    <a:pt x="3921339" y="485325"/>
                  </a:lnTo>
                  <a:lnTo>
                    <a:pt x="3924755" y="483445"/>
                  </a:lnTo>
                  <a:lnTo>
                    <a:pt x="3926907" y="482207"/>
                  </a:lnTo>
                  <a:lnTo>
                    <a:pt x="3927927" y="481546"/>
                  </a:lnTo>
                  <a:lnTo>
                    <a:pt x="3927945" y="481396"/>
                  </a:lnTo>
                  <a:close/>
                </a:path>
                <a:path w="4225290" h="656589">
                  <a:moveTo>
                    <a:pt x="3911160" y="167325"/>
                  </a:moveTo>
                  <a:lnTo>
                    <a:pt x="3911630" y="167609"/>
                  </a:lnTo>
                  <a:lnTo>
                    <a:pt x="3929063" y="177160"/>
                  </a:lnTo>
                  <a:lnTo>
                    <a:pt x="3929755" y="177576"/>
                  </a:lnTo>
                  <a:lnTo>
                    <a:pt x="3931124" y="177608"/>
                  </a:lnTo>
                  <a:lnTo>
                    <a:pt x="3915290" y="169388"/>
                  </a:lnTo>
                  <a:lnTo>
                    <a:pt x="3911516" y="167477"/>
                  </a:lnTo>
                  <a:lnTo>
                    <a:pt x="3911160" y="16732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75129" y="4890770"/>
              <a:ext cx="4225290" cy="656590"/>
            </a:xfrm>
            <a:custGeom>
              <a:avLst/>
              <a:gdLst/>
              <a:ahLst/>
              <a:cxnLst/>
              <a:rect l="l" t="t" r="r" b="b"/>
              <a:pathLst>
                <a:path w="4225290" h="656589">
                  <a:moveTo>
                    <a:pt x="3587750" y="0"/>
                  </a:moveTo>
                  <a:lnTo>
                    <a:pt x="0" y="0"/>
                  </a:lnTo>
                  <a:lnTo>
                    <a:pt x="0" y="656589"/>
                  </a:lnTo>
                  <a:lnTo>
                    <a:pt x="3587750" y="656589"/>
                  </a:lnTo>
                  <a:lnTo>
                    <a:pt x="3901201" y="495998"/>
                  </a:lnTo>
                  <a:lnTo>
                    <a:pt x="3896503" y="495998"/>
                  </a:lnTo>
                  <a:lnTo>
                    <a:pt x="3897240" y="495598"/>
                  </a:lnTo>
                  <a:lnTo>
                    <a:pt x="3899075" y="494653"/>
                  </a:lnTo>
                  <a:lnTo>
                    <a:pt x="3912476" y="487895"/>
                  </a:lnTo>
                  <a:lnTo>
                    <a:pt x="4225290" y="331469"/>
                  </a:lnTo>
                  <a:lnTo>
                    <a:pt x="3931124" y="177608"/>
                  </a:lnTo>
                  <a:lnTo>
                    <a:pt x="3929706" y="177608"/>
                  </a:lnTo>
                  <a:lnTo>
                    <a:pt x="3928695" y="177140"/>
                  </a:lnTo>
                  <a:lnTo>
                    <a:pt x="3926699" y="176155"/>
                  </a:lnTo>
                  <a:lnTo>
                    <a:pt x="3587750" y="0"/>
                  </a:lnTo>
                  <a:close/>
                </a:path>
                <a:path w="4225290" h="656589">
                  <a:moveTo>
                    <a:pt x="3927945" y="481396"/>
                  </a:moveTo>
                  <a:lnTo>
                    <a:pt x="3896732" y="495921"/>
                  </a:lnTo>
                  <a:lnTo>
                    <a:pt x="3896503" y="495998"/>
                  </a:lnTo>
                  <a:lnTo>
                    <a:pt x="3901201" y="495998"/>
                  </a:lnTo>
                  <a:lnTo>
                    <a:pt x="3916562" y="487895"/>
                  </a:lnTo>
                  <a:lnTo>
                    <a:pt x="3921339" y="485325"/>
                  </a:lnTo>
                  <a:lnTo>
                    <a:pt x="3924755" y="483445"/>
                  </a:lnTo>
                  <a:lnTo>
                    <a:pt x="3926907" y="482207"/>
                  </a:lnTo>
                  <a:lnTo>
                    <a:pt x="3927927" y="481546"/>
                  </a:lnTo>
                  <a:lnTo>
                    <a:pt x="3927945" y="481396"/>
                  </a:lnTo>
                  <a:close/>
                </a:path>
                <a:path w="4225290" h="656589">
                  <a:moveTo>
                    <a:pt x="3911160" y="167325"/>
                  </a:moveTo>
                  <a:lnTo>
                    <a:pt x="3911630" y="167609"/>
                  </a:lnTo>
                  <a:lnTo>
                    <a:pt x="3929063" y="177160"/>
                  </a:lnTo>
                  <a:lnTo>
                    <a:pt x="3929755" y="177576"/>
                  </a:lnTo>
                  <a:lnTo>
                    <a:pt x="3931124" y="177608"/>
                  </a:lnTo>
                  <a:lnTo>
                    <a:pt x="3915290" y="169388"/>
                  </a:lnTo>
                  <a:lnTo>
                    <a:pt x="3911516" y="167477"/>
                  </a:lnTo>
                  <a:lnTo>
                    <a:pt x="3911160" y="1673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4159" y="4890770"/>
              <a:ext cx="2038350" cy="656590"/>
            </a:xfrm>
            <a:custGeom>
              <a:avLst/>
              <a:gdLst/>
              <a:ahLst/>
              <a:cxnLst/>
              <a:rect l="l" t="t" r="r" b="b"/>
              <a:pathLst>
                <a:path w="2038350" h="656589">
                  <a:moveTo>
                    <a:pt x="1416050" y="0"/>
                  </a:moveTo>
                  <a:lnTo>
                    <a:pt x="330199" y="0"/>
                  </a:lnTo>
                  <a:lnTo>
                    <a:pt x="271044" y="2787"/>
                  </a:lnTo>
                  <a:lnTo>
                    <a:pt x="215286" y="10822"/>
                  </a:lnTo>
                  <a:lnTo>
                    <a:pt x="163877" y="23612"/>
                  </a:lnTo>
                  <a:lnTo>
                    <a:pt x="117766" y="40667"/>
                  </a:lnTo>
                  <a:lnTo>
                    <a:pt x="77907" y="61496"/>
                  </a:lnTo>
                  <a:lnTo>
                    <a:pt x="45249" y="85607"/>
                  </a:lnTo>
                  <a:lnTo>
                    <a:pt x="5344" y="141710"/>
                  </a:lnTo>
                  <a:lnTo>
                    <a:pt x="0" y="172719"/>
                  </a:lnTo>
                  <a:lnTo>
                    <a:pt x="0" y="483869"/>
                  </a:lnTo>
                  <a:lnTo>
                    <a:pt x="20745" y="544080"/>
                  </a:lnTo>
                  <a:lnTo>
                    <a:pt x="77907" y="595093"/>
                  </a:lnTo>
                  <a:lnTo>
                    <a:pt x="117766" y="615922"/>
                  </a:lnTo>
                  <a:lnTo>
                    <a:pt x="163877" y="632977"/>
                  </a:lnTo>
                  <a:lnTo>
                    <a:pt x="215286" y="645767"/>
                  </a:lnTo>
                  <a:lnTo>
                    <a:pt x="271044" y="653802"/>
                  </a:lnTo>
                  <a:lnTo>
                    <a:pt x="330199" y="656589"/>
                  </a:lnTo>
                  <a:lnTo>
                    <a:pt x="1416050" y="656589"/>
                  </a:lnTo>
                  <a:lnTo>
                    <a:pt x="2038350" y="328929"/>
                  </a:lnTo>
                  <a:lnTo>
                    <a:pt x="141605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55140" y="5031740"/>
              <a:ext cx="181610" cy="373380"/>
            </a:xfrm>
            <a:custGeom>
              <a:avLst/>
              <a:gdLst/>
              <a:ahLst/>
              <a:cxnLst/>
              <a:rect l="l" t="t" r="r" b="b"/>
              <a:pathLst>
                <a:path w="181610" h="373379">
                  <a:moveTo>
                    <a:pt x="0" y="0"/>
                  </a:moveTo>
                  <a:lnTo>
                    <a:pt x="0" y="373380"/>
                  </a:lnTo>
                  <a:lnTo>
                    <a:pt x="181610" y="186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910589" y="2044700"/>
            <a:ext cx="2794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339" y="3417570"/>
            <a:ext cx="2806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0589" y="5033009"/>
            <a:ext cx="2794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03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39970" y="2444750"/>
            <a:ext cx="4263389" cy="234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796539" y="2018029"/>
            <a:ext cx="1362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GÓI</a:t>
            </a:r>
            <a:r>
              <a:rPr dirty="0" sz="20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BASIC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7000" y="3451859"/>
            <a:ext cx="18402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CALL</a:t>
            </a:r>
            <a:r>
              <a:rPr dirty="0" sz="2000" spc="-1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CENTER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7160" y="5025390"/>
            <a:ext cx="23983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FF0000"/>
                </a:solidFill>
                <a:latin typeface="Times New Roman"/>
                <a:cs typeface="Times New Roman"/>
              </a:rPr>
              <a:t>CONTACT</a:t>
            </a:r>
            <a:r>
              <a:rPr dirty="0" sz="2000" spc="-1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CENTER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072890" y="279400"/>
            <a:ext cx="30397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dirty="0" spc="-5"/>
              <a:t>CÁC </a:t>
            </a:r>
            <a:r>
              <a:rPr dirty="0"/>
              <a:t>GÓI </a:t>
            </a:r>
            <a:r>
              <a:rPr dirty="0" spc="-5"/>
              <a:t>DỊCH</a:t>
            </a:r>
            <a:r>
              <a:rPr dirty="0" spc="-110"/>
              <a:t> </a:t>
            </a:r>
            <a:r>
              <a:rPr dirty="0" spc="-20"/>
              <a:t>VỤ</a:t>
            </a:r>
          </a:p>
        </p:txBody>
      </p:sp>
    </p:spTree>
  </p:cSld>
  <p:clrMapOvr>
    <a:masterClrMapping/>
  </p:clrMapOvr>
  <p:transition spd="fast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2269" y="4326890"/>
            <a:ext cx="2014855" cy="232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 marR="126364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Giao tiếp </a:t>
            </a:r>
            <a:r>
              <a:rPr dirty="0" sz="1800">
                <a:solidFill>
                  <a:srgbClr val="494543"/>
                </a:solidFill>
                <a:latin typeface="Times New Roman"/>
                <a:cs typeface="Times New Roman"/>
              </a:rPr>
              <a:t>đa kênh: 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Thoại, </a:t>
            </a:r>
            <a:r>
              <a:rPr dirty="0" sz="1800" spc="-10">
                <a:solidFill>
                  <a:srgbClr val="494543"/>
                </a:solidFill>
                <a:latin typeface="Times New Roman"/>
                <a:cs typeface="Times New Roman"/>
              </a:rPr>
              <a:t>SMS,  </a:t>
            </a:r>
            <a:r>
              <a:rPr dirty="0" sz="1800" spc="-5">
                <a:solidFill>
                  <a:srgbClr val="494543"/>
                </a:solidFill>
                <a:latin typeface="Times New Roman"/>
                <a:cs typeface="Times New Roman"/>
              </a:rPr>
              <a:t>Facebook, Livechat,  Email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60"/>
              </a:spcBef>
            </a:pPr>
            <a:r>
              <a:rPr dirty="0" sz="1700">
                <a:latin typeface="Times New Roman"/>
                <a:cs typeface="Times New Roman"/>
              </a:rPr>
              <a:t>Báo </a:t>
            </a:r>
            <a:r>
              <a:rPr dirty="0" sz="1700" spc="-5">
                <a:latin typeface="Times New Roman"/>
                <a:cs typeface="Times New Roman"/>
              </a:rPr>
              <a:t>cáo, thống </a:t>
            </a:r>
            <a:r>
              <a:rPr dirty="0" sz="1700">
                <a:latin typeface="Times New Roman"/>
                <a:cs typeface="Times New Roman"/>
              </a:rPr>
              <a:t>kê </a:t>
            </a:r>
            <a:r>
              <a:rPr dirty="0" sz="1700" spc="-5">
                <a:latin typeface="Times New Roman"/>
                <a:cs typeface="Times New Roman"/>
              </a:rPr>
              <a:t>theo  </a:t>
            </a:r>
            <a:r>
              <a:rPr dirty="0" sz="1700">
                <a:latin typeface="Times New Roman"/>
                <a:cs typeface="Times New Roman"/>
              </a:rPr>
              <a:t>nhân </a:t>
            </a:r>
            <a:r>
              <a:rPr dirty="0" sz="1700" spc="-5">
                <a:latin typeface="Times New Roman"/>
                <a:cs typeface="Times New Roman"/>
              </a:rPr>
              <a:t>viên, theo </a:t>
            </a:r>
            <a:r>
              <a:rPr dirty="0" sz="1700">
                <a:latin typeface="Times New Roman"/>
                <a:cs typeface="Times New Roman"/>
              </a:rPr>
              <a:t>doanh  </a:t>
            </a:r>
            <a:r>
              <a:rPr dirty="0" sz="1700" spc="-5">
                <a:latin typeface="Times New Roman"/>
                <a:cs typeface="Times New Roman"/>
              </a:rPr>
              <a:t>nghiệp</a:t>
            </a:r>
            <a:endParaRPr sz="1700">
              <a:latin typeface="Times New Roman"/>
              <a:cs typeface="Times New Roman"/>
            </a:endParaRPr>
          </a:p>
          <a:p>
            <a:pPr algn="r" marR="143510">
              <a:lnSpc>
                <a:spcPct val="100000"/>
              </a:lnSpc>
              <a:spcBef>
                <a:spcPts val="650"/>
              </a:spcBef>
            </a:pPr>
            <a:r>
              <a:rPr dirty="0" sz="1200">
                <a:solidFill>
                  <a:srgbClr val="888888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4410"/>
            <a:chOff x="0" y="0"/>
            <a:chExt cx="9144000" cy="994410"/>
          </a:xfrm>
        </p:grpSpPr>
        <p:sp>
          <p:nvSpPr>
            <p:cNvPr id="4" name="object 4"/>
            <p:cNvSpPr/>
            <p:nvPr/>
          </p:nvSpPr>
          <p:spPr>
            <a:xfrm>
              <a:off x="0" y="904239"/>
              <a:ext cx="9144000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00" y="0"/>
              <a:ext cx="1993900" cy="994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21050" y="213359"/>
            <a:ext cx="44850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dirty="0" spc="-5"/>
              <a:t>CÁC </a:t>
            </a:r>
            <a:r>
              <a:rPr dirty="0" spc="-10"/>
              <a:t>TÍNH NĂNG </a:t>
            </a:r>
            <a:r>
              <a:rPr dirty="0" spc="-5"/>
              <a:t>GIẢI</a:t>
            </a:r>
            <a:r>
              <a:rPr dirty="0" spc="-75"/>
              <a:t> </a:t>
            </a:r>
            <a:r>
              <a:rPr dirty="0" spc="-5"/>
              <a:t>PHÁP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5500" y="5193029"/>
            <a:ext cx="218503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Times New Roman"/>
                <a:cs typeface="Times New Roman"/>
              </a:rPr>
              <a:t>Tích </a:t>
            </a:r>
            <a:r>
              <a:rPr dirty="0" sz="1700">
                <a:latin typeface="Times New Roman"/>
                <a:cs typeface="Times New Roman"/>
              </a:rPr>
              <a:t>hợp </a:t>
            </a:r>
            <a:r>
              <a:rPr dirty="0" sz="1700" spc="-5">
                <a:latin typeface="Times New Roman"/>
                <a:cs typeface="Times New Roman"/>
              </a:rPr>
              <a:t>số </a:t>
            </a:r>
            <a:r>
              <a:rPr dirty="0" sz="1700">
                <a:latin typeface="Times New Roman"/>
                <a:cs typeface="Times New Roman"/>
              </a:rPr>
              <a:t>1800/1900  hoặc </a:t>
            </a:r>
            <a:r>
              <a:rPr dirty="0" sz="1700" spc="-5">
                <a:latin typeface="Times New Roman"/>
                <a:cs typeface="Times New Roman"/>
              </a:rPr>
              <a:t>hotline </a:t>
            </a:r>
            <a:r>
              <a:rPr dirty="0" sz="1700">
                <a:latin typeface="Times New Roman"/>
                <a:cs typeface="Times New Roman"/>
              </a:rPr>
              <a:t>sẵn </a:t>
            </a:r>
            <a:r>
              <a:rPr dirty="0" sz="1700" spc="-5">
                <a:latin typeface="Times New Roman"/>
                <a:cs typeface="Times New Roman"/>
              </a:rPr>
              <a:t>có </a:t>
            </a:r>
            <a:r>
              <a:rPr dirty="0" sz="1700">
                <a:latin typeface="Times New Roman"/>
                <a:cs typeface="Times New Roman"/>
              </a:rPr>
              <a:t>của  DN. </a:t>
            </a:r>
            <a:r>
              <a:rPr dirty="0" sz="1700" spc="-10">
                <a:latin typeface="Times New Roman"/>
                <a:cs typeface="Times New Roman"/>
              </a:rPr>
              <a:t>Tích </a:t>
            </a:r>
            <a:r>
              <a:rPr dirty="0" sz="1700">
                <a:latin typeface="Times New Roman"/>
                <a:cs typeface="Times New Roman"/>
              </a:rPr>
              <a:t>hợp kênh</a:t>
            </a:r>
            <a:r>
              <a:rPr dirty="0" sz="1700" spc="-7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thoại  với </a:t>
            </a:r>
            <a:r>
              <a:rPr dirty="0" sz="1700" spc="-5">
                <a:latin typeface="Times New Roman"/>
                <a:cs typeface="Times New Roman"/>
              </a:rPr>
              <a:t>tổng đài sẵn </a:t>
            </a:r>
            <a:r>
              <a:rPr dirty="0" sz="1700">
                <a:latin typeface="Times New Roman"/>
                <a:cs typeface="Times New Roman"/>
              </a:rPr>
              <a:t>có </a:t>
            </a:r>
            <a:r>
              <a:rPr dirty="0" sz="1700" spc="-5">
                <a:latin typeface="Times New Roman"/>
                <a:cs typeface="Times New Roman"/>
              </a:rPr>
              <a:t>của  </a:t>
            </a:r>
            <a:r>
              <a:rPr dirty="0" sz="1700">
                <a:latin typeface="Times New Roman"/>
                <a:cs typeface="Times New Roman"/>
              </a:rPr>
              <a:t>KH.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0050" y="2160270"/>
            <a:ext cx="2366645" cy="1647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133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Quản </a:t>
            </a:r>
            <a:r>
              <a:rPr dirty="0" sz="1700" spc="-10">
                <a:latin typeface="Times New Roman"/>
                <a:cs typeface="Times New Roman"/>
              </a:rPr>
              <a:t>lý </a:t>
            </a:r>
            <a:r>
              <a:rPr dirty="0" sz="1700" spc="-5">
                <a:latin typeface="Times New Roman"/>
                <a:cs typeface="Times New Roman"/>
              </a:rPr>
              <a:t>phiếu </a:t>
            </a:r>
            <a:r>
              <a:rPr dirty="0" sz="1700">
                <a:latin typeface="Times New Roman"/>
                <a:cs typeface="Times New Roman"/>
              </a:rPr>
              <a:t>ghi  </a:t>
            </a:r>
            <a:r>
              <a:rPr dirty="0" sz="1700" spc="-5">
                <a:latin typeface="Times New Roman"/>
                <a:cs typeface="Times New Roman"/>
              </a:rPr>
              <a:t>(ticket) </a:t>
            </a:r>
            <a:r>
              <a:rPr dirty="0" sz="1700">
                <a:latin typeface="Times New Roman"/>
                <a:cs typeface="Times New Roman"/>
              </a:rPr>
              <a:t>công </a:t>
            </a:r>
            <a:r>
              <a:rPr dirty="0" sz="1700" spc="-5">
                <a:latin typeface="Times New Roman"/>
                <a:cs typeface="Times New Roman"/>
              </a:rPr>
              <a:t>việc</a:t>
            </a:r>
            <a:r>
              <a:rPr dirty="0" sz="1700" spc="-5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của  </a:t>
            </a:r>
            <a:r>
              <a:rPr dirty="0" sz="1700">
                <a:latin typeface="Times New Roman"/>
                <a:cs typeface="Times New Roman"/>
              </a:rPr>
              <a:t>nhân</a:t>
            </a:r>
            <a:r>
              <a:rPr dirty="0" sz="1700" spc="-5">
                <a:latin typeface="Times New Roman"/>
                <a:cs typeface="Times New Roman"/>
              </a:rPr>
              <a:t> viên</a:t>
            </a:r>
            <a:endParaRPr sz="170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  <a:spcBef>
                <a:spcPts val="530"/>
              </a:spcBef>
            </a:pPr>
            <a:r>
              <a:rPr dirty="0" sz="1700">
                <a:latin typeface="Times New Roman"/>
                <a:cs typeface="Times New Roman"/>
              </a:rPr>
              <a:t>Nghe </a:t>
            </a:r>
            <a:r>
              <a:rPr dirty="0" sz="1700" spc="-5">
                <a:latin typeface="Times New Roman"/>
                <a:cs typeface="Times New Roman"/>
              </a:rPr>
              <a:t>lén, cướp cuộc gọi,  </a:t>
            </a:r>
            <a:r>
              <a:rPr dirty="0" sz="1700">
                <a:latin typeface="Times New Roman"/>
                <a:cs typeface="Times New Roman"/>
              </a:rPr>
              <a:t>đàm </a:t>
            </a:r>
            <a:r>
              <a:rPr dirty="0" sz="1700" spc="-5">
                <a:latin typeface="Times New Roman"/>
                <a:cs typeface="Times New Roman"/>
              </a:rPr>
              <a:t>thoại </a:t>
            </a:r>
            <a:r>
              <a:rPr dirty="0" sz="1700">
                <a:latin typeface="Times New Roman"/>
                <a:cs typeface="Times New Roman"/>
              </a:rPr>
              <a:t>nhóm với</a:t>
            </a:r>
            <a:r>
              <a:rPr dirty="0" sz="1700" spc="-7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khách  hàng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0959" y="1291590"/>
            <a:ext cx="226822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8055" marR="5080" indent="-93599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Thiết </a:t>
            </a:r>
            <a:r>
              <a:rPr dirty="0" sz="1700" spc="-5">
                <a:latin typeface="Times New Roman"/>
                <a:cs typeface="Times New Roman"/>
              </a:rPr>
              <a:t>lập lời chào </a:t>
            </a:r>
            <a:r>
              <a:rPr dirty="0" sz="1700" spc="-10">
                <a:latin typeface="Times New Roman"/>
                <a:cs typeface="Times New Roman"/>
              </a:rPr>
              <a:t>tự </a:t>
            </a:r>
            <a:r>
              <a:rPr dirty="0" sz="1700">
                <a:latin typeface="Times New Roman"/>
                <a:cs typeface="Times New Roman"/>
              </a:rPr>
              <a:t>động  IVR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3119" y="2214879"/>
            <a:ext cx="2120900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Hỗ </a:t>
            </a:r>
            <a:r>
              <a:rPr dirty="0" sz="1700" spc="-5">
                <a:latin typeface="Times New Roman"/>
                <a:cs typeface="Times New Roman"/>
              </a:rPr>
              <a:t>trợ </a:t>
            </a:r>
            <a:r>
              <a:rPr dirty="0" sz="1700">
                <a:latin typeface="Times New Roman"/>
                <a:cs typeface="Times New Roman"/>
              </a:rPr>
              <a:t>đa dạng </a:t>
            </a:r>
            <a:r>
              <a:rPr dirty="0" sz="1700" spc="-5">
                <a:latin typeface="Times New Roman"/>
                <a:cs typeface="Times New Roman"/>
              </a:rPr>
              <a:t>thiết </a:t>
            </a:r>
            <a:r>
              <a:rPr dirty="0" sz="1700">
                <a:latin typeface="Times New Roman"/>
                <a:cs typeface="Times New Roman"/>
              </a:rPr>
              <a:t>bị  đầu cuối </a:t>
            </a:r>
            <a:r>
              <a:rPr dirty="0" sz="1700" spc="-25">
                <a:latin typeface="Times New Roman"/>
                <a:cs typeface="Times New Roman"/>
              </a:rPr>
              <a:t>(SIP, </a:t>
            </a:r>
            <a:r>
              <a:rPr dirty="0" sz="1700">
                <a:latin typeface="Times New Roman"/>
                <a:cs typeface="Times New Roman"/>
              </a:rPr>
              <a:t>IP</a:t>
            </a:r>
            <a:r>
              <a:rPr dirty="0" sz="1700" spc="-21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Phone,  di</a:t>
            </a:r>
            <a:r>
              <a:rPr dirty="0" sz="1700" spc="-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động,…)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8519" y="3613150"/>
            <a:ext cx="2233295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Quản </a:t>
            </a:r>
            <a:r>
              <a:rPr dirty="0" sz="1700" spc="-5">
                <a:latin typeface="Times New Roman"/>
                <a:cs typeface="Times New Roman"/>
              </a:rPr>
              <a:t>lý </a:t>
            </a:r>
            <a:r>
              <a:rPr dirty="0" sz="1700">
                <a:latin typeface="Times New Roman"/>
                <a:cs typeface="Times New Roman"/>
              </a:rPr>
              <a:t>thông </a:t>
            </a:r>
            <a:r>
              <a:rPr dirty="0" sz="1700" spc="-5">
                <a:latin typeface="Times New Roman"/>
                <a:cs typeface="Times New Roman"/>
              </a:rPr>
              <a:t>tin, lịch sử  giao tiếp </a:t>
            </a:r>
            <a:r>
              <a:rPr dirty="0" sz="1700">
                <a:latin typeface="Times New Roman"/>
                <a:cs typeface="Times New Roman"/>
              </a:rPr>
              <a:t>với </a:t>
            </a:r>
            <a:r>
              <a:rPr dirty="0" sz="1700" spc="-5">
                <a:latin typeface="Times New Roman"/>
                <a:cs typeface="Times New Roman"/>
              </a:rPr>
              <a:t>các </a:t>
            </a:r>
            <a:r>
              <a:rPr dirty="0" sz="1700">
                <a:latin typeface="Times New Roman"/>
                <a:cs typeface="Times New Roman"/>
              </a:rPr>
              <a:t>khách  hàng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0050" y="1267459"/>
            <a:ext cx="208724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Không </a:t>
            </a:r>
            <a:r>
              <a:rPr dirty="0" sz="1700" spc="-5">
                <a:latin typeface="Times New Roman"/>
                <a:cs typeface="Times New Roman"/>
              </a:rPr>
              <a:t>giới </a:t>
            </a:r>
            <a:r>
              <a:rPr dirty="0" sz="1700">
                <a:latin typeface="Times New Roman"/>
                <a:cs typeface="Times New Roman"/>
              </a:rPr>
              <a:t>hạn </a:t>
            </a:r>
            <a:r>
              <a:rPr dirty="0" sz="1700" spc="-5">
                <a:latin typeface="Times New Roman"/>
                <a:cs typeface="Times New Roman"/>
              </a:rPr>
              <a:t>số</a:t>
            </a:r>
            <a:r>
              <a:rPr dirty="0" sz="1700" spc="-6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cuộc  gọi đồng</a:t>
            </a:r>
            <a:r>
              <a:rPr dirty="0" sz="1700" spc="-1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thời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4389" y="1281429"/>
            <a:ext cx="1838960" cy="544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dirty="0" sz="1700" spc="-5">
                <a:latin typeface="Times New Roman"/>
                <a:cs typeface="Times New Roman"/>
              </a:rPr>
              <a:t>Hotline là số </a:t>
            </a:r>
            <a:r>
              <a:rPr dirty="0" sz="1700">
                <a:latin typeface="Times New Roman"/>
                <a:cs typeface="Times New Roman"/>
              </a:rPr>
              <a:t>di</a:t>
            </a:r>
            <a:r>
              <a:rPr dirty="0" sz="1700" spc="-4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động  </a:t>
            </a:r>
            <a:r>
              <a:rPr dirty="0" sz="1700" spc="-5">
                <a:latin typeface="Times New Roman"/>
                <a:cs typeface="Times New Roman"/>
              </a:rPr>
              <a:t>MobiFone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1294130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200" y="2216150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2600" y="3623309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61429" y="5600700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90900" y="4039870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85820" y="2202179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92170" y="1299210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0" y="5205729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04609" y="3009900"/>
            <a:ext cx="323849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96990" y="1294130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740150" y="2178050"/>
            <a:ext cx="2310765" cy="1579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Times New Roman"/>
                <a:cs typeface="Times New Roman"/>
              </a:rPr>
              <a:t>Định tuyến thông minh  (trượt </a:t>
            </a:r>
            <a:r>
              <a:rPr dirty="0" sz="1700">
                <a:latin typeface="Times New Roman"/>
                <a:cs typeface="Times New Roman"/>
              </a:rPr>
              <a:t>xoay vòng, theo bộ  phận, theo kỹ năng nhân  </a:t>
            </a:r>
            <a:r>
              <a:rPr dirty="0" sz="1700" spc="-5">
                <a:latin typeface="Times New Roman"/>
                <a:cs typeface="Times New Roman"/>
              </a:rPr>
              <a:t>viên </a:t>
            </a:r>
            <a:r>
              <a:rPr dirty="0" sz="1700">
                <a:latin typeface="Times New Roman"/>
                <a:cs typeface="Times New Roman"/>
              </a:rPr>
              <a:t>hoặc theo nhân </a:t>
            </a:r>
            <a:r>
              <a:rPr dirty="0" sz="1700" spc="-5">
                <a:latin typeface="Times New Roman"/>
                <a:cs typeface="Times New Roman"/>
              </a:rPr>
              <a:t>viên  giao tiếp </a:t>
            </a:r>
            <a:r>
              <a:rPr dirty="0" sz="1700">
                <a:latin typeface="Times New Roman"/>
                <a:cs typeface="Times New Roman"/>
              </a:rPr>
              <a:t>gần nhất -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follow  </a:t>
            </a:r>
            <a:r>
              <a:rPr dirty="0" sz="1700">
                <a:latin typeface="Times New Roman"/>
                <a:cs typeface="Times New Roman"/>
              </a:rPr>
              <a:t>up)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03600" y="5203190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716020" y="4039870"/>
            <a:ext cx="2155825" cy="1949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384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Các cơ chế </a:t>
            </a:r>
            <a:r>
              <a:rPr dirty="0" sz="1700" spc="-5">
                <a:latin typeface="Times New Roman"/>
                <a:cs typeface="Times New Roman"/>
              </a:rPr>
              <a:t>kiểm </a:t>
            </a:r>
            <a:r>
              <a:rPr dirty="0" sz="1700">
                <a:latin typeface="Times New Roman"/>
                <a:cs typeface="Times New Roman"/>
              </a:rPr>
              <a:t>soát  cuộc gọi </a:t>
            </a:r>
            <a:r>
              <a:rPr dirty="0" sz="1700" spc="-5">
                <a:latin typeface="Times New Roman"/>
                <a:cs typeface="Times New Roman"/>
              </a:rPr>
              <a:t>(Ghi </a:t>
            </a:r>
            <a:r>
              <a:rPr dirty="0" sz="1700">
                <a:latin typeface="Times New Roman"/>
                <a:cs typeface="Times New Roman"/>
              </a:rPr>
              <a:t>âm,</a:t>
            </a:r>
            <a:r>
              <a:rPr dirty="0" sz="1700" spc="-7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Hold,  </a:t>
            </a:r>
            <a:r>
              <a:rPr dirty="0" sz="1700" spc="-5">
                <a:latin typeface="Times New Roman"/>
                <a:cs typeface="Times New Roman"/>
              </a:rPr>
              <a:t>Mute, </a:t>
            </a:r>
            <a:r>
              <a:rPr dirty="0" sz="1700">
                <a:latin typeface="Times New Roman"/>
                <a:cs typeface="Times New Roman"/>
              </a:rPr>
              <a:t>Chuyển cuộc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gọi,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latin typeface="Times New Roman"/>
                <a:cs typeface="Times New Roman"/>
              </a:rPr>
              <a:t>…)</a:t>
            </a:r>
            <a:endParaRPr sz="1700">
              <a:latin typeface="Times New Roman"/>
              <a:cs typeface="Times New Roman"/>
            </a:endParaRPr>
          </a:p>
          <a:p>
            <a:pPr algn="just" marL="31750" marR="5080">
              <a:lnSpc>
                <a:spcPct val="100000"/>
              </a:lnSpc>
              <a:spcBef>
                <a:spcPts val="870"/>
              </a:spcBef>
            </a:pPr>
            <a:r>
              <a:rPr dirty="0" sz="1700" spc="-5">
                <a:latin typeface="Times New Roman"/>
                <a:cs typeface="Times New Roman"/>
              </a:rPr>
              <a:t>Tích </a:t>
            </a:r>
            <a:r>
              <a:rPr dirty="0" sz="1700">
                <a:latin typeface="Times New Roman"/>
                <a:cs typeface="Times New Roman"/>
              </a:rPr>
              <a:t>hợp </a:t>
            </a:r>
            <a:r>
              <a:rPr dirty="0" sz="1700" spc="-20">
                <a:latin typeface="Times New Roman"/>
                <a:cs typeface="Times New Roman"/>
              </a:rPr>
              <a:t>API </a:t>
            </a:r>
            <a:r>
              <a:rPr dirty="0" sz="1700" spc="-5">
                <a:latin typeface="Times New Roman"/>
                <a:cs typeface="Times New Roman"/>
              </a:rPr>
              <a:t>Thoại,</a:t>
            </a:r>
            <a:r>
              <a:rPr dirty="0" sz="1700" spc="-9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Dữ  </a:t>
            </a:r>
            <a:r>
              <a:rPr dirty="0" sz="1700" spc="-5">
                <a:latin typeface="Times New Roman"/>
                <a:cs typeface="Times New Roman"/>
              </a:rPr>
              <a:t>liệu, </a:t>
            </a:r>
            <a:r>
              <a:rPr dirty="0" sz="1700" spc="-15">
                <a:latin typeface="Times New Roman"/>
                <a:cs typeface="Times New Roman"/>
              </a:rPr>
              <a:t>Ticket </a:t>
            </a:r>
            <a:r>
              <a:rPr dirty="0" sz="1700">
                <a:latin typeface="Times New Roman"/>
                <a:cs typeface="Times New Roman"/>
              </a:rPr>
              <a:t>với hệ</a:t>
            </a:r>
            <a:r>
              <a:rPr dirty="0" sz="1700" spc="-9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thống  </a:t>
            </a:r>
            <a:r>
              <a:rPr dirty="0" sz="1700" spc="-5">
                <a:latin typeface="Times New Roman"/>
                <a:cs typeface="Times New Roman"/>
              </a:rPr>
              <a:t>sẵn có của</a:t>
            </a:r>
            <a:r>
              <a:rPr dirty="0" sz="1700" spc="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KH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96990" y="2199639"/>
            <a:ext cx="3238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66509" y="4344670"/>
            <a:ext cx="323849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6459" y="6435090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4239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967864">
              <a:lnSpc>
                <a:spcPct val="100000"/>
              </a:lnSpc>
              <a:spcBef>
                <a:spcPts val="100"/>
              </a:spcBef>
            </a:pPr>
            <a:r>
              <a:rPr dirty="0"/>
              <a:t>GIỚI </a:t>
            </a:r>
            <a:r>
              <a:rPr dirty="0" spc="-10"/>
              <a:t>THIỆU </a:t>
            </a:r>
            <a:r>
              <a:rPr dirty="0" spc="-5"/>
              <a:t>GIẢI PHÁP</a:t>
            </a:r>
            <a:r>
              <a:rPr dirty="0" spc="-235"/>
              <a:t> </a:t>
            </a:r>
            <a:r>
              <a:rPr dirty="0"/>
              <a:t>3C</a:t>
            </a:r>
          </a:p>
          <a:p>
            <a:pPr algn="ctr" marL="1967864">
              <a:lnSpc>
                <a:spcPct val="100000"/>
              </a:lnSpc>
            </a:pPr>
            <a:r>
              <a:rPr dirty="0" spc="-5"/>
              <a:t>(Cloud Contact</a:t>
            </a:r>
            <a:r>
              <a:rPr dirty="0" spc="-15"/>
              <a:t> </a:t>
            </a:r>
            <a:r>
              <a:rPr dirty="0" spc="-5"/>
              <a:t>Center)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823720" y="3314700"/>
            <a:ext cx="5640070" cy="899160"/>
            <a:chOff x="1823720" y="3314700"/>
            <a:chExt cx="5640070" cy="899160"/>
          </a:xfrm>
        </p:grpSpPr>
        <p:sp>
          <p:nvSpPr>
            <p:cNvPr id="6" name="object 6"/>
            <p:cNvSpPr/>
            <p:nvPr/>
          </p:nvSpPr>
          <p:spPr>
            <a:xfrm>
              <a:off x="3075940" y="3314700"/>
              <a:ext cx="4387850" cy="899160"/>
            </a:xfrm>
            <a:custGeom>
              <a:avLst/>
              <a:gdLst/>
              <a:ahLst/>
              <a:cxnLst/>
              <a:rect l="l" t="t" r="r" b="b"/>
              <a:pathLst>
                <a:path w="4387850" h="899160">
                  <a:moveTo>
                    <a:pt x="3724910" y="0"/>
                  </a:moveTo>
                  <a:lnTo>
                    <a:pt x="0" y="0"/>
                  </a:lnTo>
                  <a:lnTo>
                    <a:pt x="0" y="899160"/>
                  </a:lnTo>
                  <a:lnTo>
                    <a:pt x="3724910" y="899160"/>
                  </a:lnTo>
                  <a:lnTo>
                    <a:pt x="4039928" y="686622"/>
                  </a:lnTo>
                  <a:lnTo>
                    <a:pt x="4050025" y="679682"/>
                  </a:lnTo>
                  <a:lnTo>
                    <a:pt x="4045874" y="679682"/>
                  </a:lnTo>
                  <a:lnTo>
                    <a:pt x="4046371" y="679318"/>
                  </a:lnTo>
                  <a:lnTo>
                    <a:pt x="4047788" y="678350"/>
                  </a:lnTo>
                  <a:lnTo>
                    <a:pt x="4387850" y="453389"/>
                  </a:lnTo>
                  <a:lnTo>
                    <a:pt x="4082362" y="242341"/>
                  </a:lnTo>
                  <a:lnTo>
                    <a:pt x="4080207" y="242341"/>
                  </a:lnTo>
                  <a:lnTo>
                    <a:pt x="4079391" y="241893"/>
                  </a:lnTo>
                  <a:lnTo>
                    <a:pt x="4077624" y="240794"/>
                  </a:lnTo>
                  <a:lnTo>
                    <a:pt x="4074971" y="239082"/>
                  </a:lnTo>
                  <a:lnTo>
                    <a:pt x="4071140" y="236562"/>
                  </a:lnTo>
                  <a:lnTo>
                    <a:pt x="4059669" y="228900"/>
                  </a:lnTo>
                  <a:lnTo>
                    <a:pt x="3724910" y="0"/>
                  </a:lnTo>
                  <a:close/>
                </a:path>
                <a:path w="4387850" h="899160">
                  <a:moveTo>
                    <a:pt x="4078226" y="659582"/>
                  </a:moveTo>
                  <a:lnTo>
                    <a:pt x="4046194" y="679512"/>
                  </a:lnTo>
                  <a:lnTo>
                    <a:pt x="4045874" y="679682"/>
                  </a:lnTo>
                  <a:lnTo>
                    <a:pt x="4050025" y="679682"/>
                  </a:lnTo>
                  <a:lnTo>
                    <a:pt x="4069221" y="666383"/>
                  </a:lnTo>
                  <a:lnTo>
                    <a:pt x="4073130" y="663609"/>
                  </a:lnTo>
                  <a:lnTo>
                    <a:pt x="4075881" y="661611"/>
                  </a:lnTo>
                  <a:lnTo>
                    <a:pt x="4077578" y="660319"/>
                  </a:lnTo>
                  <a:lnTo>
                    <a:pt x="4078325" y="659666"/>
                  </a:lnTo>
                  <a:close/>
                </a:path>
                <a:path w="4387850" h="899160">
                  <a:moveTo>
                    <a:pt x="4061329" y="228135"/>
                  </a:moveTo>
                  <a:lnTo>
                    <a:pt x="4061774" y="228508"/>
                  </a:lnTo>
                  <a:lnTo>
                    <a:pt x="4062804" y="229289"/>
                  </a:lnTo>
                  <a:lnTo>
                    <a:pt x="4074887" y="238140"/>
                  </a:lnTo>
                  <a:lnTo>
                    <a:pt x="4078491" y="240833"/>
                  </a:lnTo>
                  <a:lnTo>
                    <a:pt x="4079619" y="241713"/>
                  </a:lnTo>
                  <a:lnTo>
                    <a:pt x="4080245" y="242255"/>
                  </a:lnTo>
                  <a:lnTo>
                    <a:pt x="4082362" y="242341"/>
                  </a:lnTo>
                  <a:lnTo>
                    <a:pt x="4067655" y="232286"/>
                  </a:lnTo>
                  <a:lnTo>
                    <a:pt x="4062605" y="228900"/>
                  </a:lnTo>
                  <a:lnTo>
                    <a:pt x="4061581" y="228247"/>
                  </a:lnTo>
                  <a:lnTo>
                    <a:pt x="4061329" y="2281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37840" y="3314700"/>
              <a:ext cx="4387850" cy="899160"/>
            </a:xfrm>
            <a:custGeom>
              <a:avLst/>
              <a:gdLst/>
              <a:ahLst/>
              <a:cxnLst/>
              <a:rect l="l" t="t" r="r" b="b"/>
              <a:pathLst>
                <a:path w="4387850" h="899160">
                  <a:moveTo>
                    <a:pt x="3724910" y="0"/>
                  </a:moveTo>
                  <a:lnTo>
                    <a:pt x="0" y="0"/>
                  </a:lnTo>
                  <a:lnTo>
                    <a:pt x="0" y="899160"/>
                  </a:lnTo>
                  <a:lnTo>
                    <a:pt x="3724910" y="899160"/>
                  </a:lnTo>
                  <a:lnTo>
                    <a:pt x="4039928" y="686622"/>
                  </a:lnTo>
                  <a:lnTo>
                    <a:pt x="4050025" y="679682"/>
                  </a:lnTo>
                  <a:lnTo>
                    <a:pt x="4045874" y="679682"/>
                  </a:lnTo>
                  <a:lnTo>
                    <a:pt x="4046371" y="679318"/>
                  </a:lnTo>
                  <a:lnTo>
                    <a:pt x="4047788" y="678350"/>
                  </a:lnTo>
                  <a:lnTo>
                    <a:pt x="4387850" y="453389"/>
                  </a:lnTo>
                  <a:lnTo>
                    <a:pt x="4082362" y="242341"/>
                  </a:lnTo>
                  <a:lnTo>
                    <a:pt x="4080207" y="242341"/>
                  </a:lnTo>
                  <a:lnTo>
                    <a:pt x="4079391" y="241893"/>
                  </a:lnTo>
                  <a:lnTo>
                    <a:pt x="4077624" y="240794"/>
                  </a:lnTo>
                  <a:lnTo>
                    <a:pt x="4074971" y="239082"/>
                  </a:lnTo>
                  <a:lnTo>
                    <a:pt x="4071140" y="236562"/>
                  </a:lnTo>
                  <a:lnTo>
                    <a:pt x="4059669" y="228900"/>
                  </a:lnTo>
                  <a:lnTo>
                    <a:pt x="3724910" y="0"/>
                  </a:lnTo>
                  <a:close/>
                </a:path>
                <a:path w="4387850" h="899160">
                  <a:moveTo>
                    <a:pt x="4078226" y="659582"/>
                  </a:moveTo>
                  <a:lnTo>
                    <a:pt x="4046194" y="679512"/>
                  </a:lnTo>
                  <a:lnTo>
                    <a:pt x="4045874" y="679682"/>
                  </a:lnTo>
                  <a:lnTo>
                    <a:pt x="4050025" y="679682"/>
                  </a:lnTo>
                  <a:lnTo>
                    <a:pt x="4069221" y="666383"/>
                  </a:lnTo>
                  <a:lnTo>
                    <a:pt x="4073130" y="663609"/>
                  </a:lnTo>
                  <a:lnTo>
                    <a:pt x="4075881" y="661611"/>
                  </a:lnTo>
                  <a:lnTo>
                    <a:pt x="4077578" y="660319"/>
                  </a:lnTo>
                  <a:lnTo>
                    <a:pt x="4078325" y="659666"/>
                  </a:lnTo>
                  <a:close/>
                </a:path>
                <a:path w="4387850" h="899160">
                  <a:moveTo>
                    <a:pt x="4061329" y="228135"/>
                  </a:moveTo>
                  <a:lnTo>
                    <a:pt x="4061774" y="228508"/>
                  </a:lnTo>
                  <a:lnTo>
                    <a:pt x="4062804" y="229289"/>
                  </a:lnTo>
                  <a:lnTo>
                    <a:pt x="4074887" y="238140"/>
                  </a:lnTo>
                  <a:lnTo>
                    <a:pt x="4078491" y="240833"/>
                  </a:lnTo>
                  <a:lnTo>
                    <a:pt x="4079619" y="241713"/>
                  </a:lnTo>
                  <a:lnTo>
                    <a:pt x="4080245" y="242255"/>
                  </a:lnTo>
                  <a:lnTo>
                    <a:pt x="4082362" y="242341"/>
                  </a:lnTo>
                  <a:lnTo>
                    <a:pt x="4067655" y="232286"/>
                  </a:lnTo>
                  <a:lnTo>
                    <a:pt x="4062605" y="228900"/>
                  </a:lnTo>
                  <a:lnTo>
                    <a:pt x="4061581" y="228247"/>
                  </a:lnTo>
                  <a:lnTo>
                    <a:pt x="4061329" y="228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23720" y="3314700"/>
              <a:ext cx="1967230" cy="899160"/>
            </a:xfrm>
            <a:custGeom>
              <a:avLst/>
              <a:gdLst/>
              <a:ahLst/>
              <a:cxnLst/>
              <a:rect l="l" t="t" r="r" b="b"/>
              <a:pathLst>
                <a:path w="1967229" h="899160">
                  <a:moveTo>
                    <a:pt x="1366520" y="0"/>
                  </a:moveTo>
                  <a:lnTo>
                    <a:pt x="318769" y="0"/>
                  </a:lnTo>
                  <a:lnTo>
                    <a:pt x="266947" y="3082"/>
                  </a:lnTo>
                  <a:lnTo>
                    <a:pt x="217830" y="12009"/>
                  </a:lnTo>
                  <a:lnTo>
                    <a:pt x="172065" y="26300"/>
                  </a:lnTo>
                  <a:lnTo>
                    <a:pt x="130301" y="45476"/>
                  </a:lnTo>
                  <a:lnTo>
                    <a:pt x="93186" y="69056"/>
                  </a:lnTo>
                  <a:lnTo>
                    <a:pt x="61366" y="96560"/>
                  </a:lnTo>
                  <a:lnTo>
                    <a:pt x="35490" y="127509"/>
                  </a:lnTo>
                  <a:lnTo>
                    <a:pt x="16205" y="161422"/>
                  </a:lnTo>
                  <a:lnTo>
                    <a:pt x="4159" y="197819"/>
                  </a:lnTo>
                  <a:lnTo>
                    <a:pt x="0" y="236220"/>
                  </a:lnTo>
                  <a:lnTo>
                    <a:pt x="0" y="662939"/>
                  </a:lnTo>
                  <a:lnTo>
                    <a:pt x="4159" y="701340"/>
                  </a:lnTo>
                  <a:lnTo>
                    <a:pt x="16205" y="737737"/>
                  </a:lnTo>
                  <a:lnTo>
                    <a:pt x="35490" y="771650"/>
                  </a:lnTo>
                  <a:lnTo>
                    <a:pt x="61366" y="802599"/>
                  </a:lnTo>
                  <a:lnTo>
                    <a:pt x="93186" y="830103"/>
                  </a:lnTo>
                  <a:lnTo>
                    <a:pt x="130301" y="853683"/>
                  </a:lnTo>
                  <a:lnTo>
                    <a:pt x="172065" y="872859"/>
                  </a:lnTo>
                  <a:lnTo>
                    <a:pt x="217830" y="887150"/>
                  </a:lnTo>
                  <a:lnTo>
                    <a:pt x="266947" y="896077"/>
                  </a:lnTo>
                  <a:lnTo>
                    <a:pt x="318769" y="899160"/>
                  </a:lnTo>
                  <a:lnTo>
                    <a:pt x="1366520" y="899160"/>
                  </a:lnTo>
                  <a:lnTo>
                    <a:pt x="1967230" y="449580"/>
                  </a:lnTo>
                  <a:lnTo>
                    <a:pt x="1366520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86430" y="3465829"/>
              <a:ext cx="187960" cy="450850"/>
            </a:xfrm>
            <a:custGeom>
              <a:avLst/>
              <a:gdLst/>
              <a:ahLst/>
              <a:cxnLst/>
              <a:rect l="l" t="t" r="r" b="b"/>
              <a:pathLst>
                <a:path w="187960" h="450850">
                  <a:moveTo>
                    <a:pt x="0" y="0"/>
                  </a:moveTo>
                  <a:lnTo>
                    <a:pt x="0" y="450850"/>
                  </a:lnTo>
                  <a:lnTo>
                    <a:pt x="187959" y="226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400300" y="3520440"/>
            <a:ext cx="381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02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00" y="0"/>
            <a:ext cx="1993900" cy="994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910329" y="3583940"/>
            <a:ext cx="28143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solidFill>
                  <a:srgbClr val="006FBF"/>
                </a:solidFill>
                <a:latin typeface="Times New Roman"/>
                <a:cs typeface="Times New Roman"/>
              </a:rPr>
              <a:t>Hướng </a:t>
            </a:r>
            <a:r>
              <a:rPr dirty="0" sz="2200" b="1">
                <a:solidFill>
                  <a:srgbClr val="006FBF"/>
                </a:solidFill>
                <a:latin typeface="Times New Roman"/>
                <a:cs typeface="Times New Roman"/>
              </a:rPr>
              <a:t>dẫn </a:t>
            </a:r>
            <a:r>
              <a:rPr dirty="0" sz="2200" spc="-5" b="1">
                <a:solidFill>
                  <a:srgbClr val="006FBF"/>
                </a:solidFill>
                <a:latin typeface="Times New Roman"/>
                <a:cs typeface="Times New Roman"/>
              </a:rPr>
              <a:t>sử dụng</a:t>
            </a:r>
            <a:r>
              <a:rPr dirty="0" sz="2200" spc="-40" b="1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6FBF"/>
                </a:solidFill>
                <a:latin typeface="Times New Roman"/>
                <a:cs typeface="Times New Roman"/>
              </a:rPr>
              <a:t>3C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horz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2021-07-12T14:31:31Z</dcterms:created>
  <dcterms:modified xsi:type="dcterms:W3CDTF">2021-07-12T14:31:31Z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2020-05-05T00:00:00Z</vt:filetime>
  </property>
  <property fmtid="{D5CDD505-2E9C-101B-9397-08002B2CF9AE}" pid="3" name="LastSaved">
    <vt:filetime>2021-07-12T00:00:00Z</vt:filetime>
  </property>
</Properties>
</file>